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0" r:id="rId2"/>
    <p:sldId id="265" r:id="rId3"/>
    <p:sldId id="269" r:id="rId4"/>
    <p:sldId id="256" r:id="rId5"/>
    <p:sldId id="266" r:id="rId6"/>
    <p:sldId id="267" r:id="rId7"/>
    <p:sldId id="270" r:id="rId8"/>
    <p:sldId id="271" r:id="rId9"/>
    <p:sldId id="26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e Mølgaard Henriksen" initials="HMH" lastIdx="1" clrIdx="0">
    <p:extLst>
      <p:ext uri="{19B8F6BF-5375-455C-9EA6-DF929625EA0E}">
        <p15:presenceInfo xmlns:p15="http://schemas.microsoft.com/office/powerpoint/2012/main" userId="S-1-5-21-1733508910-2931320871-3054996792-506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C1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E3A0D3-9E81-464C-8A21-D0FE411BAA36}" v="1" dt="2026-05-29T12:17:33.7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536" autoAdjust="0"/>
  </p:normalViewPr>
  <p:slideViewPr>
    <p:cSldViewPr snapToGrid="0">
      <p:cViewPr varScale="1">
        <p:scale>
          <a:sx n="137" d="100"/>
          <a:sy n="137" d="100"/>
        </p:scale>
        <p:origin x="114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Chanie Fragtrup" userId="52131563-e2ad-456c-99c4-40f057f23090" providerId="ADAL" clId="{F901017B-2AB5-47B1-9443-A1136651EAE2}"/>
    <pc:docChg chg="modSld">
      <pc:chgData name="Sandra Chanie Fragtrup" userId="52131563-e2ad-456c-99c4-40f057f23090" providerId="ADAL" clId="{F901017B-2AB5-47B1-9443-A1136651EAE2}" dt="2026-05-29T12:17:33.740" v="0"/>
      <pc:docMkLst>
        <pc:docMk/>
      </pc:docMkLst>
      <pc:sldChg chg="modSp">
        <pc:chgData name="Sandra Chanie Fragtrup" userId="52131563-e2ad-456c-99c4-40f057f23090" providerId="ADAL" clId="{F901017B-2AB5-47B1-9443-A1136651EAE2}" dt="2026-05-29T12:17:33.740" v="0"/>
        <pc:sldMkLst>
          <pc:docMk/>
          <pc:sldMk cId="3789866468" sldId="266"/>
        </pc:sldMkLst>
        <pc:graphicFrameChg chg="mod">
          <ac:chgData name="Sandra Chanie Fragtrup" userId="52131563-e2ad-456c-99c4-40f057f23090" providerId="ADAL" clId="{F901017B-2AB5-47B1-9443-A1136651EAE2}" dt="2026-05-29T12:17:33.740" v="0"/>
          <ac:graphicFrameMkLst>
            <pc:docMk/>
            <pc:sldMk cId="3789866468" sldId="266"/>
            <ac:graphicFrameMk id="8" creationId="{CBB97793-1C4E-4991-9669-F29F3170A8C7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E613A1-4534-41C8-93DD-A5A247FB8C51}" type="doc">
      <dgm:prSet loTypeId="urn:microsoft.com/office/officeart/2005/8/layout/vList2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8F3252E2-7194-4A32-AB0E-37FDDEAED619}">
      <dgm:prSet/>
      <dgm:spPr/>
      <dgm:t>
        <a:bodyPr/>
        <a:lstStyle/>
        <a:p>
          <a:r>
            <a:rPr lang="da-DK" dirty="0"/>
            <a:t>Øge samarbejdet på tværs af Censorsekretariatet, censorformandskaberne og uddannelsesinstitutionerne</a:t>
          </a:r>
          <a:endParaRPr lang="en-US" dirty="0"/>
        </a:p>
      </dgm:t>
    </dgm:pt>
    <dgm:pt modelId="{2D948829-6845-4B00-8974-F085D978AD24}" type="parTrans" cxnId="{E2101740-54B4-4115-A2FE-B537A20CD121}">
      <dgm:prSet/>
      <dgm:spPr/>
      <dgm:t>
        <a:bodyPr/>
        <a:lstStyle/>
        <a:p>
          <a:endParaRPr lang="en-US"/>
        </a:p>
      </dgm:t>
    </dgm:pt>
    <dgm:pt modelId="{E9B78852-A924-489B-AFEC-FEFB06CDC564}" type="sibTrans" cxnId="{E2101740-54B4-4115-A2FE-B537A20CD121}">
      <dgm:prSet phldrT="1"/>
      <dgm:spPr/>
      <dgm:t>
        <a:bodyPr/>
        <a:lstStyle/>
        <a:p>
          <a:endParaRPr lang="en-US"/>
        </a:p>
      </dgm:t>
    </dgm:pt>
    <dgm:pt modelId="{49BEAEE2-F67F-44A9-8BCB-E19F9207AF93}">
      <dgm:prSet/>
      <dgm:spPr/>
      <dgm:t>
        <a:bodyPr/>
        <a:lstStyle/>
        <a:p>
          <a:r>
            <a:rPr lang="en-US"/>
            <a:t>Vidensdeling igennem dialog</a:t>
          </a:r>
        </a:p>
      </dgm:t>
    </dgm:pt>
    <dgm:pt modelId="{3DE69CB6-7CE2-46E9-A5E5-37AB2451E163}" type="parTrans" cxnId="{286C334A-B193-4D70-8EA1-6AAD3351BF1E}">
      <dgm:prSet/>
      <dgm:spPr/>
      <dgm:t>
        <a:bodyPr/>
        <a:lstStyle/>
        <a:p>
          <a:endParaRPr lang="en-US"/>
        </a:p>
      </dgm:t>
    </dgm:pt>
    <dgm:pt modelId="{93A2087E-D88E-4C3B-BE7C-752E6536A4B7}" type="sibTrans" cxnId="{286C334A-B193-4D70-8EA1-6AAD3351BF1E}">
      <dgm:prSet phldrT="2"/>
      <dgm:spPr/>
      <dgm:t>
        <a:bodyPr/>
        <a:lstStyle/>
        <a:p>
          <a:endParaRPr lang="en-US"/>
        </a:p>
      </dgm:t>
    </dgm:pt>
    <dgm:pt modelId="{5947A97D-E1B5-4D86-9ABD-8B2786CE80B6}">
      <dgm:prSet/>
      <dgm:spPr/>
      <dgm:t>
        <a:bodyPr/>
        <a:lstStyle/>
        <a:p>
          <a:r>
            <a:rPr lang="da-DK"/>
            <a:t>Kvalitetssikring af censorinstitutionens professionelle censorkorps</a:t>
          </a:r>
          <a:endParaRPr lang="en-US"/>
        </a:p>
      </dgm:t>
    </dgm:pt>
    <dgm:pt modelId="{AC51B654-2B46-4336-9032-283A49E8357F}" type="parTrans" cxnId="{1294580D-50C5-4233-9DCF-65D4A370BFC4}">
      <dgm:prSet/>
      <dgm:spPr/>
      <dgm:t>
        <a:bodyPr/>
        <a:lstStyle/>
        <a:p>
          <a:endParaRPr lang="en-US"/>
        </a:p>
      </dgm:t>
    </dgm:pt>
    <dgm:pt modelId="{356F5B9E-CBFB-4174-A7B9-EAFD8874442C}" type="sibTrans" cxnId="{1294580D-50C5-4233-9DCF-65D4A370BFC4}">
      <dgm:prSet phldrT="3"/>
      <dgm:spPr/>
      <dgm:t>
        <a:bodyPr/>
        <a:lstStyle/>
        <a:p>
          <a:endParaRPr lang="en-US"/>
        </a:p>
      </dgm:t>
    </dgm:pt>
    <dgm:pt modelId="{471AFE53-D288-446D-8DC7-5A67E348A1C5}" type="pres">
      <dgm:prSet presAssocID="{EBE613A1-4534-41C8-93DD-A5A247FB8C51}" presName="linear" presStyleCnt="0">
        <dgm:presLayoutVars>
          <dgm:animLvl val="lvl"/>
          <dgm:resizeHandles val="exact"/>
        </dgm:presLayoutVars>
      </dgm:prSet>
      <dgm:spPr/>
    </dgm:pt>
    <dgm:pt modelId="{800278A6-CE68-4DBD-BC06-D78FD75630EA}" type="pres">
      <dgm:prSet presAssocID="{8F3252E2-7194-4A32-AB0E-37FDDEAED61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C5EDBC9-FB84-4CD3-84C0-F480A222053C}" type="pres">
      <dgm:prSet presAssocID="{E9B78852-A924-489B-AFEC-FEFB06CDC564}" presName="spacer" presStyleCnt="0"/>
      <dgm:spPr/>
    </dgm:pt>
    <dgm:pt modelId="{73F25CDB-9BE6-4681-9F58-4B5F93E8A419}" type="pres">
      <dgm:prSet presAssocID="{49BEAEE2-F67F-44A9-8BCB-E19F9207AF9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302FA25-D48C-48DE-9B04-C30BB4916149}" type="pres">
      <dgm:prSet presAssocID="{93A2087E-D88E-4C3B-BE7C-752E6536A4B7}" presName="spacer" presStyleCnt="0"/>
      <dgm:spPr/>
    </dgm:pt>
    <dgm:pt modelId="{E449436A-C0EE-4F99-8A6D-87164D694876}" type="pres">
      <dgm:prSet presAssocID="{5947A97D-E1B5-4D86-9ABD-8B2786CE80B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294580D-50C5-4233-9DCF-65D4A370BFC4}" srcId="{EBE613A1-4534-41C8-93DD-A5A247FB8C51}" destId="{5947A97D-E1B5-4D86-9ABD-8B2786CE80B6}" srcOrd="2" destOrd="0" parTransId="{AC51B654-2B46-4336-9032-283A49E8357F}" sibTransId="{356F5B9E-CBFB-4174-A7B9-EAFD8874442C}"/>
    <dgm:cxn modelId="{01440E19-F536-444F-BF4F-BD93C7B85084}" type="presOf" srcId="{5947A97D-E1B5-4D86-9ABD-8B2786CE80B6}" destId="{E449436A-C0EE-4F99-8A6D-87164D694876}" srcOrd="0" destOrd="0" presId="urn:microsoft.com/office/officeart/2005/8/layout/vList2"/>
    <dgm:cxn modelId="{E2101740-54B4-4115-A2FE-B537A20CD121}" srcId="{EBE613A1-4534-41C8-93DD-A5A247FB8C51}" destId="{8F3252E2-7194-4A32-AB0E-37FDDEAED619}" srcOrd="0" destOrd="0" parTransId="{2D948829-6845-4B00-8974-F085D978AD24}" sibTransId="{E9B78852-A924-489B-AFEC-FEFB06CDC564}"/>
    <dgm:cxn modelId="{286C334A-B193-4D70-8EA1-6AAD3351BF1E}" srcId="{EBE613A1-4534-41C8-93DD-A5A247FB8C51}" destId="{49BEAEE2-F67F-44A9-8BCB-E19F9207AF93}" srcOrd="1" destOrd="0" parTransId="{3DE69CB6-7CE2-46E9-A5E5-37AB2451E163}" sibTransId="{93A2087E-D88E-4C3B-BE7C-752E6536A4B7}"/>
    <dgm:cxn modelId="{3DDFEA54-A8B1-489E-A2F3-EE1799D55DD7}" type="presOf" srcId="{EBE613A1-4534-41C8-93DD-A5A247FB8C51}" destId="{471AFE53-D288-446D-8DC7-5A67E348A1C5}" srcOrd="0" destOrd="0" presId="urn:microsoft.com/office/officeart/2005/8/layout/vList2"/>
    <dgm:cxn modelId="{3D58EF98-192A-4EDB-A8E4-823B6633F3E2}" type="presOf" srcId="{49BEAEE2-F67F-44A9-8BCB-E19F9207AF93}" destId="{73F25CDB-9BE6-4681-9F58-4B5F93E8A419}" srcOrd="0" destOrd="0" presId="urn:microsoft.com/office/officeart/2005/8/layout/vList2"/>
    <dgm:cxn modelId="{AC954EEE-0ACB-459F-94C8-6BE54D9AD3AC}" type="presOf" srcId="{8F3252E2-7194-4A32-AB0E-37FDDEAED619}" destId="{800278A6-CE68-4DBD-BC06-D78FD75630EA}" srcOrd="0" destOrd="0" presId="urn:microsoft.com/office/officeart/2005/8/layout/vList2"/>
    <dgm:cxn modelId="{37299538-2CD9-4AEE-A184-D406A3C87EBB}" type="presParOf" srcId="{471AFE53-D288-446D-8DC7-5A67E348A1C5}" destId="{800278A6-CE68-4DBD-BC06-D78FD75630EA}" srcOrd="0" destOrd="0" presId="urn:microsoft.com/office/officeart/2005/8/layout/vList2"/>
    <dgm:cxn modelId="{0924DF81-DDEB-4EB5-ABB3-CE976479744D}" type="presParOf" srcId="{471AFE53-D288-446D-8DC7-5A67E348A1C5}" destId="{DC5EDBC9-FB84-4CD3-84C0-F480A222053C}" srcOrd="1" destOrd="0" presId="urn:microsoft.com/office/officeart/2005/8/layout/vList2"/>
    <dgm:cxn modelId="{B4DD94F1-1559-4FAD-A78B-850F43DBA914}" type="presParOf" srcId="{471AFE53-D288-446D-8DC7-5A67E348A1C5}" destId="{73F25CDB-9BE6-4681-9F58-4B5F93E8A419}" srcOrd="2" destOrd="0" presId="urn:microsoft.com/office/officeart/2005/8/layout/vList2"/>
    <dgm:cxn modelId="{B66571B7-6516-40F8-9120-40BB31722EBD}" type="presParOf" srcId="{471AFE53-D288-446D-8DC7-5A67E348A1C5}" destId="{4302FA25-D48C-48DE-9B04-C30BB4916149}" srcOrd="3" destOrd="0" presId="urn:microsoft.com/office/officeart/2005/8/layout/vList2"/>
    <dgm:cxn modelId="{A13F2D1C-67C9-49F1-A2FA-639F030C5603}" type="presParOf" srcId="{471AFE53-D288-446D-8DC7-5A67E348A1C5}" destId="{E449436A-C0EE-4F99-8A6D-87164D69487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B1845F-F326-4236-BE3F-92CA8D2C4A8D}" type="doc">
      <dgm:prSet loTypeId="urn:microsoft.com/office/officeart/2016/7/layout/RepeatingBendingProcessNew" loCatId="process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AA28620-3C1B-4F37-A67F-5B751D1E8491}">
      <dgm:prSet/>
      <dgm:spPr/>
      <dgm:t>
        <a:bodyPr/>
        <a:lstStyle/>
        <a:p>
          <a:r>
            <a:rPr lang="da-DK"/>
            <a:t>Censorsekretariatets rolle:</a:t>
          </a:r>
          <a:endParaRPr lang="en-US"/>
        </a:p>
      </dgm:t>
    </dgm:pt>
    <dgm:pt modelId="{21D27F51-5323-4959-9430-2A50F92FADFA}" type="parTrans" cxnId="{5F2D57B0-89F6-41BB-9013-F79754180F5B}">
      <dgm:prSet/>
      <dgm:spPr/>
      <dgm:t>
        <a:bodyPr/>
        <a:lstStyle/>
        <a:p>
          <a:endParaRPr lang="en-US"/>
        </a:p>
      </dgm:t>
    </dgm:pt>
    <dgm:pt modelId="{8134B4A6-A17B-4434-A49B-04B81C5291A7}" type="sibTrans" cxnId="{5F2D57B0-89F6-41BB-9013-F79754180F5B}">
      <dgm:prSet/>
      <dgm:spPr/>
      <dgm:t>
        <a:bodyPr/>
        <a:lstStyle/>
        <a:p>
          <a:endParaRPr lang="en-US"/>
        </a:p>
      </dgm:t>
    </dgm:pt>
    <dgm:pt modelId="{1DCA5ADC-3E64-4F8F-A24E-C169DAFAEE6C}">
      <dgm:prSet/>
      <dgm:spPr/>
      <dgm:t>
        <a:bodyPr/>
        <a:lstStyle/>
        <a:p>
          <a:r>
            <a:rPr lang="da-DK" dirty="0"/>
            <a:t>Allokering af eksterne censorer</a:t>
          </a:r>
          <a:endParaRPr lang="en-US" dirty="0"/>
        </a:p>
      </dgm:t>
    </dgm:pt>
    <dgm:pt modelId="{8F3843FD-900C-4C43-B950-0DB29D40BF66}" type="parTrans" cxnId="{663E4681-7759-4082-B660-6B9D64051B45}">
      <dgm:prSet/>
      <dgm:spPr/>
      <dgm:t>
        <a:bodyPr/>
        <a:lstStyle/>
        <a:p>
          <a:endParaRPr lang="en-US"/>
        </a:p>
      </dgm:t>
    </dgm:pt>
    <dgm:pt modelId="{051D13BF-F5EF-4E9A-9990-6C682B58FB6C}" type="sibTrans" cxnId="{663E4681-7759-4082-B660-6B9D64051B45}">
      <dgm:prSet/>
      <dgm:spPr/>
      <dgm:t>
        <a:bodyPr/>
        <a:lstStyle/>
        <a:p>
          <a:endParaRPr lang="en-US"/>
        </a:p>
      </dgm:t>
    </dgm:pt>
    <dgm:pt modelId="{991223BF-B677-475E-856E-96BE46BE7448}">
      <dgm:prSet/>
      <dgm:spPr/>
      <dgm:t>
        <a:bodyPr/>
        <a:lstStyle/>
        <a:p>
          <a:r>
            <a:rPr lang="da-DK" dirty="0"/>
            <a:t>Hjælp til oprettelse censoransøgning</a:t>
          </a:r>
          <a:endParaRPr lang="en-US" dirty="0"/>
        </a:p>
      </dgm:t>
    </dgm:pt>
    <dgm:pt modelId="{2E25C170-57DC-4018-B4B6-FE955A2939E9}" type="parTrans" cxnId="{042E4191-F11C-41EB-88FE-D8FB5F736C60}">
      <dgm:prSet/>
      <dgm:spPr/>
      <dgm:t>
        <a:bodyPr/>
        <a:lstStyle/>
        <a:p>
          <a:endParaRPr lang="en-US"/>
        </a:p>
      </dgm:t>
    </dgm:pt>
    <dgm:pt modelId="{5ECF8E80-6835-4814-9B2C-4A5352D1216F}" type="sibTrans" cxnId="{042E4191-F11C-41EB-88FE-D8FB5F736C60}">
      <dgm:prSet/>
      <dgm:spPr/>
      <dgm:t>
        <a:bodyPr/>
        <a:lstStyle/>
        <a:p>
          <a:endParaRPr lang="en-US"/>
        </a:p>
      </dgm:t>
    </dgm:pt>
    <dgm:pt modelId="{7F1F70F7-5CE5-416F-A804-04EF94199843}">
      <dgm:prSet/>
      <dgm:spPr/>
      <dgm:t>
        <a:bodyPr/>
        <a:lstStyle/>
        <a:p>
          <a:r>
            <a:rPr lang="da-DK" dirty="0"/>
            <a:t>Hjælp til brug af systemet</a:t>
          </a:r>
          <a:endParaRPr lang="en-US" dirty="0"/>
        </a:p>
      </dgm:t>
    </dgm:pt>
    <dgm:pt modelId="{7CD97CE3-0EEA-4F54-A827-A2F4AADE33AA}" type="parTrans" cxnId="{B12AA445-58C2-46C9-8713-0208B23C4394}">
      <dgm:prSet/>
      <dgm:spPr/>
      <dgm:t>
        <a:bodyPr/>
        <a:lstStyle/>
        <a:p>
          <a:endParaRPr lang="en-US"/>
        </a:p>
      </dgm:t>
    </dgm:pt>
    <dgm:pt modelId="{5B4D6742-BA72-4990-B047-D445A3C6F80E}" type="sibTrans" cxnId="{B12AA445-58C2-46C9-8713-0208B23C4394}">
      <dgm:prSet/>
      <dgm:spPr/>
      <dgm:t>
        <a:bodyPr/>
        <a:lstStyle/>
        <a:p>
          <a:endParaRPr lang="en-US"/>
        </a:p>
      </dgm:t>
    </dgm:pt>
    <dgm:pt modelId="{4D4DFCBD-CC26-4DDE-B51C-305E5E0DE5E5}">
      <dgm:prSet/>
      <dgm:spPr/>
      <dgm:t>
        <a:bodyPr/>
        <a:lstStyle/>
        <a:p>
          <a:r>
            <a:rPr lang="da-DK" dirty="0"/>
            <a:t> Hjælp til rapporter</a:t>
          </a:r>
          <a:endParaRPr lang="en-US" dirty="0"/>
        </a:p>
      </dgm:t>
    </dgm:pt>
    <dgm:pt modelId="{C8ABAEF3-7804-4A07-BBBF-64BC2EC9F75D}" type="parTrans" cxnId="{0649A84B-CA34-430D-99FC-BD08B4764A35}">
      <dgm:prSet/>
      <dgm:spPr/>
      <dgm:t>
        <a:bodyPr/>
        <a:lstStyle/>
        <a:p>
          <a:endParaRPr lang="en-US"/>
        </a:p>
      </dgm:t>
    </dgm:pt>
    <dgm:pt modelId="{B37BD851-38D6-4DB4-81EA-12F01CA72E33}" type="sibTrans" cxnId="{0649A84B-CA34-430D-99FC-BD08B4764A35}">
      <dgm:prSet/>
      <dgm:spPr/>
      <dgm:t>
        <a:bodyPr/>
        <a:lstStyle/>
        <a:p>
          <a:endParaRPr lang="en-US"/>
        </a:p>
      </dgm:t>
    </dgm:pt>
    <dgm:pt modelId="{733929AC-5105-4A80-97AB-24CF73D35111}">
      <dgm:prSet/>
      <dgm:spPr/>
      <dgm:t>
        <a:bodyPr/>
        <a:lstStyle/>
        <a:p>
          <a:r>
            <a:rPr lang="da-DK" dirty="0"/>
            <a:t>Servicering og administration af ankenævn</a:t>
          </a:r>
          <a:endParaRPr lang="en-US" dirty="0"/>
        </a:p>
      </dgm:t>
    </dgm:pt>
    <dgm:pt modelId="{7E663EAC-59D7-443C-8D8F-8D6E1F2A70C2}" type="parTrans" cxnId="{308C0660-024E-4CED-9833-C8EA45E8E241}">
      <dgm:prSet/>
      <dgm:spPr/>
      <dgm:t>
        <a:bodyPr/>
        <a:lstStyle/>
        <a:p>
          <a:endParaRPr lang="en-US"/>
        </a:p>
      </dgm:t>
    </dgm:pt>
    <dgm:pt modelId="{22047823-BCB2-43F9-BDFA-492EDDC25A5F}" type="sibTrans" cxnId="{308C0660-024E-4CED-9833-C8EA45E8E241}">
      <dgm:prSet/>
      <dgm:spPr/>
      <dgm:t>
        <a:bodyPr/>
        <a:lstStyle/>
        <a:p>
          <a:endParaRPr lang="en-US"/>
        </a:p>
      </dgm:t>
    </dgm:pt>
    <dgm:pt modelId="{2E1159F6-DD6E-4356-AB40-F5847404633B}">
      <dgm:prSet/>
      <dgm:spPr/>
      <dgm:t>
        <a:bodyPr/>
        <a:lstStyle/>
        <a:p>
          <a:r>
            <a:rPr lang="da-DK"/>
            <a:t>Beskikkelse af censorer</a:t>
          </a:r>
          <a:endParaRPr lang="en-US"/>
        </a:p>
      </dgm:t>
    </dgm:pt>
    <dgm:pt modelId="{7F808F2F-EE07-48D0-AEE8-BCD4808BED30}" type="parTrans" cxnId="{5560D924-D796-41F6-8B5B-7EFC22A87772}">
      <dgm:prSet/>
      <dgm:spPr/>
      <dgm:t>
        <a:bodyPr/>
        <a:lstStyle/>
        <a:p>
          <a:endParaRPr lang="en-US"/>
        </a:p>
      </dgm:t>
    </dgm:pt>
    <dgm:pt modelId="{C8AE319A-56E1-4F03-AFF9-011537815DDA}" type="sibTrans" cxnId="{5560D924-D796-41F6-8B5B-7EFC22A87772}">
      <dgm:prSet/>
      <dgm:spPr/>
      <dgm:t>
        <a:bodyPr/>
        <a:lstStyle/>
        <a:p>
          <a:endParaRPr lang="en-US"/>
        </a:p>
      </dgm:t>
    </dgm:pt>
    <dgm:pt modelId="{B64DA26E-60E4-4961-BF62-A1D082D01410}">
      <dgm:prSet/>
      <dgm:spPr/>
      <dgm:t>
        <a:bodyPr/>
        <a:lstStyle/>
        <a:p>
          <a:r>
            <a:rPr lang="da-DK"/>
            <a:t>Oprettelse af bestillere</a:t>
          </a:r>
          <a:endParaRPr lang="en-US"/>
        </a:p>
      </dgm:t>
    </dgm:pt>
    <dgm:pt modelId="{95BF99FF-AFEE-4CA1-BAAF-B85D88180E33}" type="parTrans" cxnId="{386C5B8A-768B-438F-A9AE-5B05EEE212CE}">
      <dgm:prSet/>
      <dgm:spPr/>
      <dgm:t>
        <a:bodyPr/>
        <a:lstStyle/>
        <a:p>
          <a:endParaRPr lang="en-US"/>
        </a:p>
      </dgm:t>
    </dgm:pt>
    <dgm:pt modelId="{1AC70DA3-421A-48BA-9328-48F811D0327F}" type="sibTrans" cxnId="{386C5B8A-768B-438F-A9AE-5B05EEE212CE}">
      <dgm:prSet/>
      <dgm:spPr/>
      <dgm:t>
        <a:bodyPr/>
        <a:lstStyle/>
        <a:p>
          <a:endParaRPr lang="en-US"/>
        </a:p>
      </dgm:t>
    </dgm:pt>
    <dgm:pt modelId="{76E01BDE-4EE4-4444-9BB5-FB8DC0B6F74F}">
      <dgm:prSet/>
      <dgm:spPr/>
      <dgm:t>
        <a:bodyPr/>
        <a:lstStyle/>
        <a:p>
          <a:r>
            <a:rPr lang="da-DK"/>
            <a:t>Administration og servicering af formandskaber</a:t>
          </a:r>
          <a:endParaRPr lang="en-US"/>
        </a:p>
      </dgm:t>
    </dgm:pt>
    <dgm:pt modelId="{05847D20-00E3-468D-A618-894DAC56202A}" type="parTrans" cxnId="{CFB9E953-7C82-40DB-B5E9-3443801B92C5}">
      <dgm:prSet/>
      <dgm:spPr/>
      <dgm:t>
        <a:bodyPr/>
        <a:lstStyle/>
        <a:p>
          <a:endParaRPr lang="en-US"/>
        </a:p>
      </dgm:t>
    </dgm:pt>
    <dgm:pt modelId="{8C1FB63C-88F3-4C13-8EBA-60CA31D0D214}" type="sibTrans" cxnId="{CFB9E953-7C82-40DB-B5E9-3443801B92C5}">
      <dgm:prSet/>
      <dgm:spPr/>
      <dgm:t>
        <a:bodyPr/>
        <a:lstStyle/>
        <a:p>
          <a:endParaRPr lang="en-US"/>
        </a:p>
      </dgm:t>
    </dgm:pt>
    <dgm:pt modelId="{EFB4809F-4508-4819-AF1B-B83EA0E974B5}">
      <dgm:prSet/>
      <dgm:spPr/>
      <dgm:t>
        <a:bodyPr/>
        <a:lstStyle/>
        <a:p>
          <a:r>
            <a:rPr lang="da-DK"/>
            <a:t>Servicering af censorer i forhold til allokeringer</a:t>
          </a:r>
          <a:endParaRPr lang="en-US"/>
        </a:p>
      </dgm:t>
    </dgm:pt>
    <dgm:pt modelId="{98AE256B-8E91-4F75-928B-7B9789D98CCC}" type="parTrans" cxnId="{95EE1215-59FD-479D-AB13-48A64AFADC21}">
      <dgm:prSet/>
      <dgm:spPr/>
      <dgm:t>
        <a:bodyPr/>
        <a:lstStyle/>
        <a:p>
          <a:endParaRPr lang="en-US"/>
        </a:p>
      </dgm:t>
    </dgm:pt>
    <dgm:pt modelId="{12464B56-61A8-4261-BE47-F164CA2D3246}" type="sibTrans" cxnId="{95EE1215-59FD-479D-AB13-48A64AFADC21}">
      <dgm:prSet/>
      <dgm:spPr/>
      <dgm:t>
        <a:bodyPr/>
        <a:lstStyle/>
        <a:p>
          <a:endParaRPr lang="en-US"/>
        </a:p>
      </dgm:t>
    </dgm:pt>
    <dgm:pt modelId="{DB91C984-4A8E-402E-B979-75D55799037D}">
      <dgm:prSet/>
      <dgm:spPr/>
      <dgm:t>
        <a:bodyPr/>
        <a:lstStyle/>
        <a:p>
          <a:r>
            <a:rPr lang="da-DK"/>
            <a:t>Vedligeholdelse af hjemmeside</a:t>
          </a:r>
          <a:endParaRPr lang="en-US"/>
        </a:p>
      </dgm:t>
    </dgm:pt>
    <dgm:pt modelId="{88CB97A2-7BCE-40DA-95CF-F11EAA25D65A}" type="parTrans" cxnId="{11E36840-1A6A-453E-9C1D-F5C5965F5484}">
      <dgm:prSet/>
      <dgm:spPr/>
      <dgm:t>
        <a:bodyPr/>
        <a:lstStyle/>
        <a:p>
          <a:endParaRPr lang="en-US"/>
        </a:p>
      </dgm:t>
    </dgm:pt>
    <dgm:pt modelId="{128E2F9A-D244-43CD-98C5-40DDD8D1CA44}" type="sibTrans" cxnId="{11E36840-1A6A-453E-9C1D-F5C5965F5484}">
      <dgm:prSet/>
      <dgm:spPr/>
      <dgm:t>
        <a:bodyPr/>
        <a:lstStyle/>
        <a:p>
          <a:endParaRPr lang="en-US"/>
        </a:p>
      </dgm:t>
    </dgm:pt>
    <dgm:pt modelId="{B7955EE6-C0B3-409F-BC37-8A445A59E95C}">
      <dgm:prSet/>
      <dgm:spPr/>
      <dgm:t>
        <a:bodyPr/>
        <a:lstStyle/>
        <a:p>
          <a:r>
            <a:rPr lang="da-DK"/>
            <a:t>Mødeplanlægning med intern/ekstern deltagelse</a:t>
          </a:r>
          <a:endParaRPr lang="en-US"/>
        </a:p>
      </dgm:t>
    </dgm:pt>
    <dgm:pt modelId="{ED1F98BC-4F38-483A-A807-17789BAE133C}" type="parTrans" cxnId="{6E48C7F2-9403-4119-8A69-D86E610CB9B5}">
      <dgm:prSet/>
      <dgm:spPr/>
      <dgm:t>
        <a:bodyPr/>
        <a:lstStyle/>
        <a:p>
          <a:endParaRPr lang="en-US"/>
        </a:p>
      </dgm:t>
    </dgm:pt>
    <dgm:pt modelId="{738F7158-C860-4973-9919-CBFBEE77FACA}" type="sibTrans" cxnId="{6E48C7F2-9403-4119-8A69-D86E610CB9B5}">
      <dgm:prSet/>
      <dgm:spPr/>
      <dgm:t>
        <a:bodyPr/>
        <a:lstStyle/>
        <a:p>
          <a:endParaRPr lang="en-US"/>
        </a:p>
      </dgm:t>
    </dgm:pt>
    <dgm:pt modelId="{F541EF41-07B6-4A8E-8063-6314228CDE92}" type="pres">
      <dgm:prSet presAssocID="{8AB1845F-F326-4236-BE3F-92CA8D2C4A8D}" presName="Name0" presStyleCnt="0">
        <dgm:presLayoutVars>
          <dgm:dir/>
          <dgm:resizeHandles val="exact"/>
        </dgm:presLayoutVars>
      </dgm:prSet>
      <dgm:spPr/>
    </dgm:pt>
    <dgm:pt modelId="{6B95B1D4-7EA6-450A-9526-8B8E1BCE64E5}" type="pres">
      <dgm:prSet presAssocID="{BAA28620-3C1B-4F37-A67F-5B751D1E8491}" presName="node" presStyleLbl="node1" presStyleIdx="0" presStyleCnt="12">
        <dgm:presLayoutVars>
          <dgm:bulletEnabled val="1"/>
        </dgm:presLayoutVars>
      </dgm:prSet>
      <dgm:spPr/>
    </dgm:pt>
    <dgm:pt modelId="{5321A4BE-90AB-42ED-BEF0-14FAFD273251}" type="pres">
      <dgm:prSet presAssocID="{8134B4A6-A17B-4434-A49B-04B81C5291A7}" presName="sibTrans" presStyleLbl="sibTrans1D1" presStyleIdx="0" presStyleCnt="11"/>
      <dgm:spPr/>
    </dgm:pt>
    <dgm:pt modelId="{EE4CDDCD-347D-4A73-9BBB-1FEAF3905507}" type="pres">
      <dgm:prSet presAssocID="{8134B4A6-A17B-4434-A49B-04B81C5291A7}" presName="connectorText" presStyleLbl="sibTrans1D1" presStyleIdx="0" presStyleCnt="11"/>
      <dgm:spPr/>
    </dgm:pt>
    <dgm:pt modelId="{2E64BCEB-06FF-491C-9F20-7AE59C190A64}" type="pres">
      <dgm:prSet presAssocID="{1DCA5ADC-3E64-4F8F-A24E-C169DAFAEE6C}" presName="node" presStyleLbl="node1" presStyleIdx="1" presStyleCnt="12">
        <dgm:presLayoutVars>
          <dgm:bulletEnabled val="1"/>
        </dgm:presLayoutVars>
      </dgm:prSet>
      <dgm:spPr/>
    </dgm:pt>
    <dgm:pt modelId="{35F996A8-BF54-4AB4-8EEF-8B4487CD8797}" type="pres">
      <dgm:prSet presAssocID="{051D13BF-F5EF-4E9A-9990-6C682B58FB6C}" presName="sibTrans" presStyleLbl="sibTrans1D1" presStyleIdx="1" presStyleCnt="11"/>
      <dgm:spPr/>
    </dgm:pt>
    <dgm:pt modelId="{2FD7498A-B1D5-49C3-A998-268B0764F1FD}" type="pres">
      <dgm:prSet presAssocID="{051D13BF-F5EF-4E9A-9990-6C682B58FB6C}" presName="connectorText" presStyleLbl="sibTrans1D1" presStyleIdx="1" presStyleCnt="11"/>
      <dgm:spPr/>
    </dgm:pt>
    <dgm:pt modelId="{B7A7704A-415F-43E7-B961-28AF09812BD9}" type="pres">
      <dgm:prSet presAssocID="{991223BF-B677-475E-856E-96BE46BE7448}" presName="node" presStyleLbl="node1" presStyleIdx="2" presStyleCnt="12">
        <dgm:presLayoutVars>
          <dgm:bulletEnabled val="1"/>
        </dgm:presLayoutVars>
      </dgm:prSet>
      <dgm:spPr/>
    </dgm:pt>
    <dgm:pt modelId="{24593F05-6C33-4E39-94A9-D0E5DE180FC3}" type="pres">
      <dgm:prSet presAssocID="{5ECF8E80-6835-4814-9B2C-4A5352D1216F}" presName="sibTrans" presStyleLbl="sibTrans1D1" presStyleIdx="2" presStyleCnt="11"/>
      <dgm:spPr/>
    </dgm:pt>
    <dgm:pt modelId="{879999EC-49D0-42A9-9E4E-ACEC9175A4F9}" type="pres">
      <dgm:prSet presAssocID="{5ECF8E80-6835-4814-9B2C-4A5352D1216F}" presName="connectorText" presStyleLbl="sibTrans1D1" presStyleIdx="2" presStyleCnt="11"/>
      <dgm:spPr/>
    </dgm:pt>
    <dgm:pt modelId="{437402D6-16DC-4A88-AD44-E0B509A0C859}" type="pres">
      <dgm:prSet presAssocID="{7F1F70F7-5CE5-416F-A804-04EF94199843}" presName="node" presStyleLbl="node1" presStyleIdx="3" presStyleCnt="12">
        <dgm:presLayoutVars>
          <dgm:bulletEnabled val="1"/>
        </dgm:presLayoutVars>
      </dgm:prSet>
      <dgm:spPr/>
    </dgm:pt>
    <dgm:pt modelId="{C8EFD1F9-21D6-4725-99FE-D9E6FA74AC29}" type="pres">
      <dgm:prSet presAssocID="{5B4D6742-BA72-4990-B047-D445A3C6F80E}" presName="sibTrans" presStyleLbl="sibTrans1D1" presStyleIdx="3" presStyleCnt="11"/>
      <dgm:spPr/>
    </dgm:pt>
    <dgm:pt modelId="{9DF96CC8-E051-4766-93E7-0328D80BE615}" type="pres">
      <dgm:prSet presAssocID="{5B4D6742-BA72-4990-B047-D445A3C6F80E}" presName="connectorText" presStyleLbl="sibTrans1D1" presStyleIdx="3" presStyleCnt="11"/>
      <dgm:spPr/>
    </dgm:pt>
    <dgm:pt modelId="{141FB2A3-D799-4C46-A8E4-CBB47DCC6341}" type="pres">
      <dgm:prSet presAssocID="{4D4DFCBD-CC26-4DDE-B51C-305E5E0DE5E5}" presName="node" presStyleLbl="node1" presStyleIdx="4" presStyleCnt="12" custLinFactNeighborY="2489">
        <dgm:presLayoutVars>
          <dgm:bulletEnabled val="1"/>
        </dgm:presLayoutVars>
      </dgm:prSet>
      <dgm:spPr/>
    </dgm:pt>
    <dgm:pt modelId="{6E1114EC-107E-4309-9A52-D62886951CE8}" type="pres">
      <dgm:prSet presAssocID="{B37BD851-38D6-4DB4-81EA-12F01CA72E33}" presName="sibTrans" presStyleLbl="sibTrans1D1" presStyleIdx="4" presStyleCnt="11"/>
      <dgm:spPr/>
    </dgm:pt>
    <dgm:pt modelId="{2F2404D4-344E-4BD6-9187-239CE2457A1D}" type="pres">
      <dgm:prSet presAssocID="{B37BD851-38D6-4DB4-81EA-12F01CA72E33}" presName="connectorText" presStyleLbl="sibTrans1D1" presStyleIdx="4" presStyleCnt="11"/>
      <dgm:spPr/>
    </dgm:pt>
    <dgm:pt modelId="{E855F0E7-6FA9-40DC-A098-B3B63CB0E000}" type="pres">
      <dgm:prSet presAssocID="{733929AC-5105-4A80-97AB-24CF73D35111}" presName="node" presStyleLbl="node1" presStyleIdx="5" presStyleCnt="12">
        <dgm:presLayoutVars>
          <dgm:bulletEnabled val="1"/>
        </dgm:presLayoutVars>
      </dgm:prSet>
      <dgm:spPr/>
    </dgm:pt>
    <dgm:pt modelId="{C4090425-43FF-4D1C-87F5-15157A3A2742}" type="pres">
      <dgm:prSet presAssocID="{22047823-BCB2-43F9-BDFA-492EDDC25A5F}" presName="sibTrans" presStyleLbl="sibTrans1D1" presStyleIdx="5" presStyleCnt="11"/>
      <dgm:spPr/>
    </dgm:pt>
    <dgm:pt modelId="{7416BB86-B185-4F02-8008-D1C2F659BBBC}" type="pres">
      <dgm:prSet presAssocID="{22047823-BCB2-43F9-BDFA-492EDDC25A5F}" presName="connectorText" presStyleLbl="sibTrans1D1" presStyleIdx="5" presStyleCnt="11"/>
      <dgm:spPr/>
    </dgm:pt>
    <dgm:pt modelId="{5D30AC29-145C-4D5A-ADC3-33A6AB0A91F5}" type="pres">
      <dgm:prSet presAssocID="{2E1159F6-DD6E-4356-AB40-F5847404633B}" presName="node" presStyleLbl="node1" presStyleIdx="6" presStyleCnt="12">
        <dgm:presLayoutVars>
          <dgm:bulletEnabled val="1"/>
        </dgm:presLayoutVars>
      </dgm:prSet>
      <dgm:spPr/>
    </dgm:pt>
    <dgm:pt modelId="{2098155C-72DB-4B90-839D-96AC3640B7DB}" type="pres">
      <dgm:prSet presAssocID="{C8AE319A-56E1-4F03-AFF9-011537815DDA}" presName="sibTrans" presStyleLbl="sibTrans1D1" presStyleIdx="6" presStyleCnt="11"/>
      <dgm:spPr/>
    </dgm:pt>
    <dgm:pt modelId="{639C427B-AD71-4C6E-AB2D-C100082A90A9}" type="pres">
      <dgm:prSet presAssocID="{C8AE319A-56E1-4F03-AFF9-011537815DDA}" presName="connectorText" presStyleLbl="sibTrans1D1" presStyleIdx="6" presStyleCnt="11"/>
      <dgm:spPr/>
    </dgm:pt>
    <dgm:pt modelId="{1638B375-F663-4443-BD62-D5B7815792B0}" type="pres">
      <dgm:prSet presAssocID="{B64DA26E-60E4-4961-BF62-A1D082D01410}" presName="node" presStyleLbl="node1" presStyleIdx="7" presStyleCnt="12">
        <dgm:presLayoutVars>
          <dgm:bulletEnabled val="1"/>
        </dgm:presLayoutVars>
      </dgm:prSet>
      <dgm:spPr/>
    </dgm:pt>
    <dgm:pt modelId="{AC57372B-B34D-4E65-9B17-B8335EE602E1}" type="pres">
      <dgm:prSet presAssocID="{1AC70DA3-421A-48BA-9328-48F811D0327F}" presName="sibTrans" presStyleLbl="sibTrans1D1" presStyleIdx="7" presStyleCnt="11"/>
      <dgm:spPr/>
    </dgm:pt>
    <dgm:pt modelId="{B0BE0863-1F11-4C26-864C-353148987116}" type="pres">
      <dgm:prSet presAssocID="{1AC70DA3-421A-48BA-9328-48F811D0327F}" presName="connectorText" presStyleLbl="sibTrans1D1" presStyleIdx="7" presStyleCnt="11"/>
      <dgm:spPr/>
    </dgm:pt>
    <dgm:pt modelId="{33F62229-6C56-4904-830A-69904578B858}" type="pres">
      <dgm:prSet presAssocID="{76E01BDE-4EE4-4444-9BB5-FB8DC0B6F74F}" presName="node" presStyleLbl="node1" presStyleIdx="8" presStyleCnt="12">
        <dgm:presLayoutVars>
          <dgm:bulletEnabled val="1"/>
        </dgm:presLayoutVars>
      </dgm:prSet>
      <dgm:spPr/>
    </dgm:pt>
    <dgm:pt modelId="{30D9085C-AFEF-4C6A-B22F-45D5F5C3FB00}" type="pres">
      <dgm:prSet presAssocID="{8C1FB63C-88F3-4C13-8EBA-60CA31D0D214}" presName="sibTrans" presStyleLbl="sibTrans1D1" presStyleIdx="8" presStyleCnt="11"/>
      <dgm:spPr/>
    </dgm:pt>
    <dgm:pt modelId="{C5BFE0F5-A7D8-4948-A9A7-DB44A9A6CCD3}" type="pres">
      <dgm:prSet presAssocID="{8C1FB63C-88F3-4C13-8EBA-60CA31D0D214}" presName="connectorText" presStyleLbl="sibTrans1D1" presStyleIdx="8" presStyleCnt="11"/>
      <dgm:spPr/>
    </dgm:pt>
    <dgm:pt modelId="{635BA326-BAC0-4AD3-883F-B74665FE48C4}" type="pres">
      <dgm:prSet presAssocID="{EFB4809F-4508-4819-AF1B-B83EA0E974B5}" presName="node" presStyleLbl="node1" presStyleIdx="9" presStyleCnt="12">
        <dgm:presLayoutVars>
          <dgm:bulletEnabled val="1"/>
        </dgm:presLayoutVars>
      </dgm:prSet>
      <dgm:spPr/>
    </dgm:pt>
    <dgm:pt modelId="{E6ACCBF2-1C96-46FA-AA4A-B9E37CABB6CA}" type="pres">
      <dgm:prSet presAssocID="{12464B56-61A8-4261-BE47-F164CA2D3246}" presName="sibTrans" presStyleLbl="sibTrans1D1" presStyleIdx="9" presStyleCnt="11"/>
      <dgm:spPr/>
    </dgm:pt>
    <dgm:pt modelId="{AFD9AD68-57A2-4EA1-B68F-F921E331EB3B}" type="pres">
      <dgm:prSet presAssocID="{12464B56-61A8-4261-BE47-F164CA2D3246}" presName="connectorText" presStyleLbl="sibTrans1D1" presStyleIdx="9" presStyleCnt="11"/>
      <dgm:spPr/>
    </dgm:pt>
    <dgm:pt modelId="{8C2CF5F8-C0D9-4479-80FB-39E82FA6DFFD}" type="pres">
      <dgm:prSet presAssocID="{DB91C984-4A8E-402E-B979-75D55799037D}" presName="node" presStyleLbl="node1" presStyleIdx="10" presStyleCnt="12">
        <dgm:presLayoutVars>
          <dgm:bulletEnabled val="1"/>
        </dgm:presLayoutVars>
      </dgm:prSet>
      <dgm:spPr/>
    </dgm:pt>
    <dgm:pt modelId="{A33D9ABB-E494-43B3-9FBD-C9D2885CD544}" type="pres">
      <dgm:prSet presAssocID="{128E2F9A-D244-43CD-98C5-40DDD8D1CA44}" presName="sibTrans" presStyleLbl="sibTrans1D1" presStyleIdx="10" presStyleCnt="11"/>
      <dgm:spPr/>
    </dgm:pt>
    <dgm:pt modelId="{EF52846E-8F38-4EB8-A81D-F7F235F9E2B1}" type="pres">
      <dgm:prSet presAssocID="{128E2F9A-D244-43CD-98C5-40DDD8D1CA44}" presName="connectorText" presStyleLbl="sibTrans1D1" presStyleIdx="10" presStyleCnt="11"/>
      <dgm:spPr/>
    </dgm:pt>
    <dgm:pt modelId="{F7A5E544-4119-4E59-98AB-C96D8B8DED53}" type="pres">
      <dgm:prSet presAssocID="{B7955EE6-C0B3-409F-BC37-8A445A59E95C}" presName="node" presStyleLbl="node1" presStyleIdx="11" presStyleCnt="12">
        <dgm:presLayoutVars>
          <dgm:bulletEnabled val="1"/>
        </dgm:presLayoutVars>
      </dgm:prSet>
      <dgm:spPr/>
    </dgm:pt>
  </dgm:ptLst>
  <dgm:cxnLst>
    <dgm:cxn modelId="{5FB5320D-347A-49EE-8777-6E216CB5A2CF}" type="presOf" srcId="{22047823-BCB2-43F9-BDFA-492EDDC25A5F}" destId="{C4090425-43FF-4D1C-87F5-15157A3A2742}" srcOrd="0" destOrd="0" presId="urn:microsoft.com/office/officeart/2016/7/layout/RepeatingBendingProcessNew"/>
    <dgm:cxn modelId="{3CDFE514-4363-4C3C-B660-57C9D2FDE505}" type="presOf" srcId="{B37BD851-38D6-4DB4-81EA-12F01CA72E33}" destId="{6E1114EC-107E-4309-9A52-D62886951CE8}" srcOrd="0" destOrd="0" presId="urn:microsoft.com/office/officeart/2016/7/layout/RepeatingBendingProcessNew"/>
    <dgm:cxn modelId="{95EE1215-59FD-479D-AB13-48A64AFADC21}" srcId="{8AB1845F-F326-4236-BE3F-92CA8D2C4A8D}" destId="{EFB4809F-4508-4819-AF1B-B83EA0E974B5}" srcOrd="9" destOrd="0" parTransId="{98AE256B-8E91-4F75-928B-7B9789D98CCC}" sibTransId="{12464B56-61A8-4261-BE47-F164CA2D3246}"/>
    <dgm:cxn modelId="{708F5218-9207-4F47-B1A0-4187318299DB}" type="presOf" srcId="{1DCA5ADC-3E64-4F8F-A24E-C169DAFAEE6C}" destId="{2E64BCEB-06FF-491C-9F20-7AE59C190A64}" srcOrd="0" destOrd="0" presId="urn:microsoft.com/office/officeart/2016/7/layout/RepeatingBendingProcessNew"/>
    <dgm:cxn modelId="{24E3BF1E-ADD7-44F3-A2DC-82CA1D322980}" type="presOf" srcId="{BAA28620-3C1B-4F37-A67F-5B751D1E8491}" destId="{6B95B1D4-7EA6-450A-9526-8B8E1BCE64E5}" srcOrd="0" destOrd="0" presId="urn:microsoft.com/office/officeart/2016/7/layout/RepeatingBendingProcessNew"/>
    <dgm:cxn modelId="{B6E6E21E-4C6E-4870-8F3F-D54391CB5030}" type="presOf" srcId="{B7955EE6-C0B3-409F-BC37-8A445A59E95C}" destId="{F7A5E544-4119-4E59-98AB-C96D8B8DED53}" srcOrd="0" destOrd="0" presId="urn:microsoft.com/office/officeart/2016/7/layout/RepeatingBendingProcessNew"/>
    <dgm:cxn modelId="{84FF7F1F-7A19-4E5A-B026-E25947454C25}" type="presOf" srcId="{EFB4809F-4508-4819-AF1B-B83EA0E974B5}" destId="{635BA326-BAC0-4AD3-883F-B74665FE48C4}" srcOrd="0" destOrd="0" presId="urn:microsoft.com/office/officeart/2016/7/layout/RepeatingBendingProcessNew"/>
    <dgm:cxn modelId="{5560D924-D796-41F6-8B5B-7EFC22A87772}" srcId="{8AB1845F-F326-4236-BE3F-92CA8D2C4A8D}" destId="{2E1159F6-DD6E-4356-AB40-F5847404633B}" srcOrd="6" destOrd="0" parTransId="{7F808F2F-EE07-48D0-AEE8-BCD4808BED30}" sibTransId="{C8AE319A-56E1-4F03-AFF9-011537815DDA}"/>
    <dgm:cxn modelId="{F7D43D33-6824-4614-8ECC-482DD06B42DD}" type="presOf" srcId="{051D13BF-F5EF-4E9A-9990-6C682B58FB6C}" destId="{2FD7498A-B1D5-49C3-A998-268B0764F1FD}" srcOrd="1" destOrd="0" presId="urn:microsoft.com/office/officeart/2016/7/layout/RepeatingBendingProcessNew"/>
    <dgm:cxn modelId="{CD675F33-6340-4B91-BC19-3D1085E28F42}" type="presOf" srcId="{8C1FB63C-88F3-4C13-8EBA-60CA31D0D214}" destId="{C5BFE0F5-A7D8-4948-A9A7-DB44A9A6CCD3}" srcOrd="1" destOrd="0" presId="urn:microsoft.com/office/officeart/2016/7/layout/RepeatingBendingProcessNew"/>
    <dgm:cxn modelId="{E96D9437-2BED-4AAE-AEF8-508F39333189}" type="presOf" srcId="{5B4D6742-BA72-4990-B047-D445A3C6F80E}" destId="{9DF96CC8-E051-4766-93E7-0328D80BE615}" srcOrd="1" destOrd="0" presId="urn:microsoft.com/office/officeart/2016/7/layout/RepeatingBendingProcessNew"/>
    <dgm:cxn modelId="{11E36840-1A6A-453E-9C1D-F5C5965F5484}" srcId="{8AB1845F-F326-4236-BE3F-92CA8D2C4A8D}" destId="{DB91C984-4A8E-402E-B979-75D55799037D}" srcOrd="10" destOrd="0" parTransId="{88CB97A2-7BCE-40DA-95CF-F11EAA25D65A}" sibTransId="{128E2F9A-D244-43CD-98C5-40DDD8D1CA44}"/>
    <dgm:cxn modelId="{2C54CA5D-6337-423A-9463-709819BAEE68}" type="presOf" srcId="{128E2F9A-D244-43CD-98C5-40DDD8D1CA44}" destId="{EF52846E-8F38-4EB8-A81D-F7F235F9E2B1}" srcOrd="1" destOrd="0" presId="urn:microsoft.com/office/officeart/2016/7/layout/RepeatingBendingProcessNew"/>
    <dgm:cxn modelId="{308C0660-024E-4CED-9833-C8EA45E8E241}" srcId="{8AB1845F-F326-4236-BE3F-92CA8D2C4A8D}" destId="{733929AC-5105-4A80-97AB-24CF73D35111}" srcOrd="5" destOrd="0" parTransId="{7E663EAC-59D7-443C-8D8F-8D6E1F2A70C2}" sibTransId="{22047823-BCB2-43F9-BDFA-492EDDC25A5F}"/>
    <dgm:cxn modelId="{B12AA445-58C2-46C9-8713-0208B23C4394}" srcId="{8AB1845F-F326-4236-BE3F-92CA8D2C4A8D}" destId="{7F1F70F7-5CE5-416F-A804-04EF94199843}" srcOrd="3" destOrd="0" parTransId="{7CD97CE3-0EEA-4F54-A827-A2F4AADE33AA}" sibTransId="{5B4D6742-BA72-4990-B047-D445A3C6F80E}"/>
    <dgm:cxn modelId="{900C3F66-2769-47B4-B882-0DAA3D081FAD}" type="presOf" srcId="{8134B4A6-A17B-4434-A49B-04B81C5291A7}" destId="{5321A4BE-90AB-42ED-BEF0-14FAFD273251}" srcOrd="0" destOrd="0" presId="urn:microsoft.com/office/officeart/2016/7/layout/RepeatingBendingProcessNew"/>
    <dgm:cxn modelId="{5E7AA966-C199-41BC-903F-AD2AB703A865}" type="presOf" srcId="{128E2F9A-D244-43CD-98C5-40DDD8D1CA44}" destId="{A33D9ABB-E494-43B3-9FBD-C9D2885CD544}" srcOrd="0" destOrd="0" presId="urn:microsoft.com/office/officeart/2016/7/layout/RepeatingBendingProcessNew"/>
    <dgm:cxn modelId="{0649A84B-CA34-430D-99FC-BD08B4764A35}" srcId="{8AB1845F-F326-4236-BE3F-92CA8D2C4A8D}" destId="{4D4DFCBD-CC26-4DDE-B51C-305E5E0DE5E5}" srcOrd="4" destOrd="0" parTransId="{C8ABAEF3-7804-4A07-BBBF-64BC2EC9F75D}" sibTransId="{B37BD851-38D6-4DB4-81EA-12F01CA72E33}"/>
    <dgm:cxn modelId="{0245576C-C28D-432B-95EB-448ED3C54782}" type="presOf" srcId="{22047823-BCB2-43F9-BDFA-492EDDC25A5F}" destId="{7416BB86-B185-4F02-8008-D1C2F659BBBC}" srcOrd="1" destOrd="0" presId="urn:microsoft.com/office/officeart/2016/7/layout/RepeatingBendingProcessNew"/>
    <dgm:cxn modelId="{CFB9E953-7C82-40DB-B5E9-3443801B92C5}" srcId="{8AB1845F-F326-4236-BE3F-92CA8D2C4A8D}" destId="{76E01BDE-4EE4-4444-9BB5-FB8DC0B6F74F}" srcOrd="8" destOrd="0" parTransId="{05847D20-00E3-468D-A618-894DAC56202A}" sibTransId="{8C1FB63C-88F3-4C13-8EBA-60CA31D0D214}"/>
    <dgm:cxn modelId="{CAD83E76-88D8-43F1-AC24-C74FE1C31734}" type="presOf" srcId="{1AC70DA3-421A-48BA-9328-48F811D0327F}" destId="{AC57372B-B34D-4E65-9B17-B8335EE602E1}" srcOrd="0" destOrd="0" presId="urn:microsoft.com/office/officeart/2016/7/layout/RepeatingBendingProcessNew"/>
    <dgm:cxn modelId="{29B05257-ABB8-41F6-9E15-73CE6E94C5EA}" type="presOf" srcId="{B64DA26E-60E4-4961-BF62-A1D082D01410}" destId="{1638B375-F663-4443-BD62-D5B7815792B0}" srcOrd="0" destOrd="0" presId="urn:microsoft.com/office/officeart/2016/7/layout/RepeatingBendingProcessNew"/>
    <dgm:cxn modelId="{B0B41278-FFDA-48A5-8DF5-BD1492BD0BAA}" type="presOf" srcId="{8134B4A6-A17B-4434-A49B-04B81C5291A7}" destId="{EE4CDDCD-347D-4A73-9BBB-1FEAF3905507}" srcOrd="1" destOrd="0" presId="urn:microsoft.com/office/officeart/2016/7/layout/RepeatingBendingProcessNew"/>
    <dgm:cxn modelId="{F732BF79-A449-4DC7-AF15-FA320D746611}" type="presOf" srcId="{2E1159F6-DD6E-4356-AB40-F5847404633B}" destId="{5D30AC29-145C-4D5A-ADC3-33A6AB0A91F5}" srcOrd="0" destOrd="0" presId="urn:microsoft.com/office/officeart/2016/7/layout/RepeatingBendingProcessNew"/>
    <dgm:cxn modelId="{663E4681-7759-4082-B660-6B9D64051B45}" srcId="{8AB1845F-F326-4236-BE3F-92CA8D2C4A8D}" destId="{1DCA5ADC-3E64-4F8F-A24E-C169DAFAEE6C}" srcOrd="1" destOrd="0" parTransId="{8F3843FD-900C-4C43-B950-0DB29D40BF66}" sibTransId="{051D13BF-F5EF-4E9A-9990-6C682B58FB6C}"/>
    <dgm:cxn modelId="{15ADD881-83CC-4619-A0BC-8B78A82725C8}" type="presOf" srcId="{5B4D6742-BA72-4990-B047-D445A3C6F80E}" destId="{C8EFD1F9-21D6-4725-99FE-D9E6FA74AC29}" srcOrd="0" destOrd="0" presId="urn:microsoft.com/office/officeart/2016/7/layout/RepeatingBendingProcessNew"/>
    <dgm:cxn modelId="{5692AD85-1E56-4EC7-A076-E20F35EEC61F}" type="presOf" srcId="{1AC70DA3-421A-48BA-9328-48F811D0327F}" destId="{B0BE0863-1F11-4C26-864C-353148987116}" srcOrd="1" destOrd="0" presId="urn:microsoft.com/office/officeart/2016/7/layout/RepeatingBendingProcessNew"/>
    <dgm:cxn modelId="{386C5B8A-768B-438F-A9AE-5B05EEE212CE}" srcId="{8AB1845F-F326-4236-BE3F-92CA8D2C4A8D}" destId="{B64DA26E-60E4-4961-BF62-A1D082D01410}" srcOrd="7" destOrd="0" parTransId="{95BF99FF-AFEE-4CA1-BAAF-B85D88180E33}" sibTransId="{1AC70DA3-421A-48BA-9328-48F811D0327F}"/>
    <dgm:cxn modelId="{2D4D0C8D-5B77-4007-B542-7DA51608BF48}" type="presOf" srcId="{C8AE319A-56E1-4F03-AFF9-011537815DDA}" destId="{2098155C-72DB-4B90-839D-96AC3640B7DB}" srcOrd="0" destOrd="0" presId="urn:microsoft.com/office/officeart/2016/7/layout/RepeatingBendingProcessNew"/>
    <dgm:cxn modelId="{042E4191-F11C-41EB-88FE-D8FB5F736C60}" srcId="{8AB1845F-F326-4236-BE3F-92CA8D2C4A8D}" destId="{991223BF-B677-475E-856E-96BE46BE7448}" srcOrd="2" destOrd="0" parTransId="{2E25C170-57DC-4018-B4B6-FE955A2939E9}" sibTransId="{5ECF8E80-6835-4814-9B2C-4A5352D1216F}"/>
    <dgm:cxn modelId="{9C85AF92-2BDA-4DD6-973B-7B7CC609EE45}" type="presOf" srcId="{5ECF8E80-6835-4814-9B2C-4A5352D1216F}" destId="{24593F05-6C33-4E39-94A9-D0E5DE180FC3}" srcOrd="0" destOrd="0" presId="urn:microsoft.com/office/officeart/2016/7/layout/RepeatingBendingProcessNew"/>
    <dgm:cxn modelId="{7811DD93-D500-4894-93BB-C97B6CA3C566}" type="presOf" srcId="{991223BF-B677-475E-856E-96BE46BE7448}" destId="{B7A7704A-415F-43E7-B961-28AF09812BD9}" srcOrd="0" destOrd="0" presId="urn:microsoft.com/office/officeart/2016/7/layout/RepeatingBendingProcessNew"/>
    <dgm:cxn modelId="{0854209B-8C43-4583-AD9B-E69E5831B048}" type="presOf" srcId="{5ECF8E80-6835-4814-9B2C-4A5352D1216F}" destId="{879999EC-49D0-42A9-9E4E-ACEC9175A4F9}" srcOrd="1" destOrd="0" presId="urn:microsoft.com/office/officeart/2016/7/layout/RepeatingBendingProcessNew"/>
    <dgm:cxn modelId="{60E9199F-17C8-4470-919F-FB217690FB48}" type="presOf" srcId="{12464B56-61A8-4261-BE47-F164CA2D3246}" destId="{AFD9AD68-57A2-4EA1-B68F-F921E331EB3B}" srcOrd="1" destOrd="0" presId="urn:microsoft.com/office/officeart/2016/7/layout/RepeatingBendingProcessNew"/>
    <dgm:cxn modelId="{2991B5A0-E03D-4804-9B1C-DF70A8877BE8}" type="presOf" srcId="{8C1FB63C-88F3-4C13-8EBA-60CA31D0D214}" destId="{30D9085C-AFEF-4C6A-B22F-45D5F5C3FB00}" srcOrd="0" destOrd="0" presId="urn:microsoft.com/office/officeart/2016/7/layout/RepeatingBendingProcessNew"/>
    <dgm:cxn modelId="{1BF995AD-82DB-4E93-A448-BA23461B6500}" type="presOf" srcId="{8AB1845F-F326-4236-BE3F-92CA8D2C4A8D}" destId="{F541EF41-07B6-4A8E-8063-6314228CDE92}" srcOrd="0" destOrd="0" presId="urn:microsoft.com/office/officeart/2016/7/layout/RepeatingBendingProcessNew"/>
    <dgm:cxn modelId="{5F2D57B0-89F6-41BB-9013-F79754180F5B}" srcId="{8AB1845F-F326-4236-BE3F-92CA8D2C4A8D}" destId="{BAA28620-3C1B-4F37-A67F-5B751D1E8491}" srcOrd="0" destOrd="0" parTransId="{21D27F51-5323-4959-9430-2A50F92FADFA}" sibTransId="{8134B4A6-A17B-4434-A49B-04B81C5291A7}"/>
    <dgm:cxn modelId="{41BF2DB5-9ED4-45FA-9842-2341618217FB}" type="presOf" srcId="{4D4DFCBD-CC26-4DDE-B51C-305E5E0DE5E5}" destId="{141FB2A3-D799-4C46-A8E4-CBB47DCC6341}" srcOrd="0" destOrd="0" presId="urn:microsoft.com/office/officeart/2016/7/layout/RepeatingBendingProcessNew"/>
    <dgm:cxn modelId="{5B93B1BC-C5D2-48DF-833A-52AFF3ED54CC}" type="presOf" srcId="{B37BD851-38D6-4DB4-81EA-12F01CA72E33}" destId="{2F2404D4-344E-4BD6-9187-239CE2457A1D}" srcOrd="1" destOrd="0" presId="urn:microsoft.com/office/officeart/2016/7/layout/RepeatingBendingProcessNew"/>
    <dgm:cxn modelId="{588978C1-E266-47E6-A2E4-FA234CAE164F}" type="presOf" srcId="{051D13BF-F5EF-4E9A-9990-6C682B58FB6C}" destId="{35F996A8-BF54-4AB4-8EEF-8B4487CD8797}" srcOrd="0" destOrd="0" presId="urn:microsoft.com/office/officeart/2016/7/layout/RepeatingBendingProcessNew"/>
    <dgm:cxn modelId="{3FD85DC3-F17C-472A-8081-9E89E89FA69A}" type="presOf" srcId="{7F1F70F7-5CE5-416F-A804-04EF94199843}" destId="{437402D6-16DC-4A88-AD44-E0B509A0C859}" srcOrd="0" destOrd="0" presId="urn:microsoft.com/office/officeart/2016/7/layout/RepeatingBendingProcessNew"/>
    <dgm:cxn modelId="{75A8A3E0-91F8-4B83-9D35-FFBCCAD6A6BD}" type="presOf" srcId="{12464B56-61A8-4261-BE47-F164CA2D3246}" destId="{E6ACCBF2-1C96-46FA-AA4A-B9E37CABB6CA}" srcOrd="0" destOrd="0" presId="urn:microsoft.com/office/officeart/2016/7/layout/RepeatingBendingProcessNew"/>
    <dgm:cxn modelId="{15934AE5-BC3A-4BF6-B48C-C7B494A85349}" type="presOf" srcId="{C8AE319A-56E1-4F03-AFF9-011537815DDA}" destId="{639C427B-AD71-4C6E-AB2D-C100082A90A9}" srcOrd="1" destOrd="0" presId="urn:microsoft.com/office/officeart/2016/7/layout/RepeatingBendingProcessNew"/>
    <dgm:cxn modelId="{69441FEF-0790-4DCB-B40F-1572BEA8D631}" type="presOf" srcId="{733929AC-5105-4A80-97AB-24CF73D35111}" destId="{E855F0E7-6FA9-40DC-A098-B3B63CB0E000}" srcOrd="0" destOrd="0" presId="urn:microsoft.com/office/officeart/2016/7/layout/RepeatingBendingProcessNew"/>
    <dgm:cxn modelId="{D9FE4AF1-6143-42C1-B548-5459122F7BFE}" type="presOf" srcId="{76E01BDE-4EE4-4444-9BB5-FB8DC0B6F74F}" destId="{33F62229-6C56-4904-830A-69904578B858}" srcOrd="0" destOrd="0" presId="urn:microsoft.com/office/officeart/2016/7/layout/RepeatingBendingProcessNew"/>
    <dgm:cxn modelId="{6E48C7F2-9403-4119-8A69-D86E610CB9B5}" srcId="{8AB1845F-F326-4236-BE3F-92CA8D2C4A8D}" destId="{B7955EE6-C0B3-409F-BC37-8A445A59E95C}" srcOrd="11" destOrd="0" parTransId="{ED1F98BC-4F38-483A-A807-17789BAE133C}" sibTransId="{738F7158-C860-4973-9919-CBFBEE77FACA}"/>
    <dgm:cxn modelId="{34F507F7-A7E5-492C-BA8E-031A14797596}" type="presOf" srcId="{DB91C984-4A8E-402E-B979-75D55799037D}" destId="{8C2CF5F8-C0D9-4479-80FB-39E82FA6DFFD}" srcOrd="0" destOrd="0" presId="urn:microsoft.com/office/officeart/2016/7/layout/RepeatingBendingProcessNew"/>
    <dgm:cxn modelId="{A3B2EF0F-F088-4F18-AEA8-60C87D448C0F}" type="presParOf" srcId="{F541EF41-07B6-4A8E-8063-6314228CDE92}" destId="{6B95B1D4-7EA6-450A-9526-8B8E1BCE64E5}" srcOrd="0" destOrd="0" presId="urn:microsoft.com/office/officeart/2016/7/layout/RepeatingBendingProcessNew"/>
    <dgm:cxn modelId="{2273310A-D2AD-4900-93C7-9F2F73871EE2}" type="presParOf" srcId="{F541EF41-07B6-4A8E-8063-6314228CDE92}" destId="{5321A4BE-90AB-42ED-BEF0-14FAFD273251}" srcOrd="1" destOrd="0" presId="urn:microsoft.com/office/officeart/2016/7/layout/RepeatingBendingProcessNew"/>
    <dgm:cxn modelId="{2D4E0250-6FB7-467F-95B9-1ED3A63C9114}" type="presParOf" srcId="{5321A4BE-90AB-42ED-BEF0-14FAFD273251}" destId="{EE4CDDCD-347D-4A73-9BBB-1FEAF3905507}" srcOrd="0" destOrd="0" presId="urn:microsoft.com/office/officeart/2016/7/layout/RepeatingBendingProcessNew"/>
    <dgm:cxn modelId="{C4B1C291-BF31-4DAA-9659-322BF27A8D76}" type="presParOf" srcId="{F541EF41-07B6-4A8E-8063-6314228CDE92}" destId="{2E64BCEB-06FF-491C-9F20-7AE59C190A64}" srcOrd="2" destOrd="0" presId="urn:microsoft.com/office/officeart/2016/7/layout/RepeatingBendingProcessNew"/>
    <dgm:cxn modelId="{4A3C8A39-507D-469D-AD58-0265AFA9E1E0}" type="presParOf" srcId="{F541EF41-07B6-4A8E-8063-6314228CDE92}" destId="{35F996A8-BF54-4AB4-8EEF-8B4487CD8797}" srcOrd="3" destOrd="0" presId="urn:microsoft.com/office/officeart/2016/7/layout/RepeatingBendingProcessNew"/>
    <dgm:cxn modelId="{1B6BF012-3B8B-4A09-8B0F-2C1584290613}" type="presParOf" srcId="{35F996A8-BF54-4AB4-8EEF-8B4487CD8797}" destId="{2FD7498A-B1D5-49C3-A998-268B0764F1FD}" srcOrd="0" destOrd="0" presId="urn:microsoft.com/office/officeart/2016/7/layout/RepeatingBendingProcessNew"/>
    <dgm:cxn modelId="{E4C19BC4-1E62-46CC-922C-70F039F446AD}" type="presParOf" srcId="{F541EF41-07B6-4A8E-8063-6314228CDE92}" destId="{B7A7704A-415F-43E7-B961-28AF09812BD9}" srcOrd="4" destOrd="0" presId="urn:microsoft.com/office/officeart/2016/7/layout/RepeatingBendingProcessNew"/>
    <dgm:cxn modelId="{55C5CB55-DF8C-4B05-81DB-3F602A12467A}" type="presParOf" srcId="{F541EF41-07B6-4A8E-8063-6314228CDE92}" destId="{24593F05-6C33-4E39-94A9-D0E5DE180FC3}" srcOrd="5" destOrd="0" presId="urn:microsoft.com/office/officeart/2016/7/layout/RepeatingBendingProcessNew"/>
    <dgm:cxn modelId="{7BAEEAA9-F020-410D-B0E5-89B4E2A7B170}" type="presParOf" srcId="{24593F05-6C33-4E39-94A9-D0E5DE180FC3}" destId="{879999EC-49D0-42A9-9E4E-ACEC9175A4F9}" srcOrd="0" destOrd="0" presId="urn:microsoft.com/office/officeart/2016/7/layout/RepeatingBendingProcessNew"/>
    <dgm:cxn modelId="{2E147E4D-5B71-44BE-A083-7641A7158738}" type="presParOf" srcId="{F541EF41-07B6-4A8E-8063-6314228CDE92}" destId="{437402D6-16DC-4A88-AD44-E0B509A0C859}" srcOrd="6" destOrd="0" presId="urn:microsoft.com/office/officeart/2016/7/layout/RepeatingBendingProcessNew"/>
    <dgm:cxn modelId="{A809D3F3-E98C-417C-ADDE-6CF01C93525C}" type="presParOf" srcId="{F541EF41-07B6-4A8E-8063-6314228CDE92}" destId="{C8EFD1F9-21D6-4725-99FE-D9E6FA74AC29}" srcOrd="7" destOrd="0" presId="urn:microsoft.com/office/officeart/2016/7/layout/RepeatingBendingProcessNew"/>
    <dgm:cxn modelId="{6ABA48B6-15DF-4066-83AF-5F7F3FDD6BEE}" type="presParOf" srcId="{C8EFD1F9-21D6-4725-99FE-D9E6FA74AC29}" destId="{9DF96CC8-E051-4766-93E7-0328D80BE615}" srcOrd="0" destOrd="0" presId="urn:microsoft.com/office/officeart/2016/7/layout/RepeatingBendingProcessNew"/>
    <dgm:cxn modelId="{200509F5-EB69-477F-A305-9C0429EE4D85}" type="presParOf" srcId="{F541EF41-07B6-4A8E-8063-6314228CDE92}" destId="{141FB2A3-D799-4C46-A8E4-CBB47DCC6341}" srcOrd="8" destOrd="0" presId="urn:microsoft.com/office/officeart/2016/7/layout/RepeatingBendingProcessNew"/>
    <dgm:cxn modelId="{252F6C73-F01C-462D-9E43-CC948D5C68DC}" type="presParOf" srcId="{F541EF41-07B6-4A8E-8063-6314228CDE92}" destId="{6E1114EC-107E-4309-9A52-D62886951CE8}" srcOrd="9" destOrd="0" presId="urn:microsoft.com/office/officeart/2016/7/layout/RepeatingBendingProcessNew"/>
    <dgm:cxn modelId="{D6CF9BB4-D13E-47B6-AA0D-98D7610C0B49}" type="presParOf" srcId="{6E1114EC-107E-4309-9A52-D62886951CE8}" destId="{2F2404D4-344E-4BD6-9187-239CE2457A1D}" srcOrd="0" destOrd="0" presId="urn:microsoft.com/office/officeart/2016/7/layout/RepeatingBendingProcessNew"/>
    <dgm:cxn modelId="{D71EA9F7-B3D3-463B-A350-05C689875A07}" type="presParOf" srcId="{F541EF41-07B6-4A8E-8063-6314228CDE92}" destId="{E855F0E7-6FA9-40DC-A098-B3B63CB0E000}" srcOrd="10" destOrd="0" presId="urn:microsoft.com/office/officeart/2016/7/layout/RepeatingBendingProcessNew"/>
    <dgm:cxn modelId="{2514DA56-C33C-477F-8727-4A519ED7A07D}" type="presParOf" srcId="{F541EF41-07B6-4A8E-8063-6314228CDE92}" destId="{C4090425-43FF-4D1C-87F5-15157A3A2742}" srcOrd="11" destOrd="0" presId="urn:microsoft.com/office/officeart/2016/7/layout/RepeatingBendingProcessNew"/>
    <dgm:cxn modelId="{3E1DA452-52FA-46E3-977D-F108311BCDBC}" type="presParOf" srcId="{C4090425-43FF-4D1C-87F5-15157A3A2742}" destId="{7416BB86-B185-4F02-8008-D1C2F659BBBC}" srcOrd="0" destOrd="0" presId="urn:microsoft.com/office/officeart/2016/7/layout/RepeatingBendingProcessNew"/>
    <dgm:cxn modelId="{7B48E25E-AAA7-4CE6-B19F-A178ACC199AC}" type="presParOf" srcId="{F541EF41-07B6-4A8E-8063-6314228CDE92}" destId="{5D30AC29-145C-4D5A-ADC3-33A6AB0A91F5}" srcOrd="12" destOrd="0" presId="urn:microsoft.com/office/officeart/2016/7/layout/RepeatingBendingProcessNew"/>
    <dgm:cxn modelId="{84F50629-FD91-4CA8-97C5-780AEE6ADBF9}" type="presParOf" srcId="{F541EF41-07B6-4A8E-8063-6314228CDE92}" destId="{2098155C-72DB-4B90-839D-96AC3640B7DB}" srcOrd="13" destOrd="0" presId="urn:microsoft.com/office/officeart/2016/7/layout/RepeatingBendingProcessNew"/>
    <dgm:cxn modelId="{3F8B0307-E573-42F7-9AF3-316C05CD70C3}" type="presParOf" srcId="{2098155C-72DB-4B90-839D-96AC3640B7DB}" destId="{639C427B-AD71-4C6E-AB2D-C100082A90A9}" srcOrd="0" destOrd="0" presId="urn:microsoft.com/office/officeart/2016/7/layout/RepeatingBendingProcessNew"/>
    <dgm:cxn modelId="{CBD1DBE1-8BE6-495D-935E-004A6F842816}" type="presParOf" srcId="{F541EF41-07B6-4A8E-8063-6314228CDE92}" destId="{1638B375-F663-4443-BD62-D5B7815792B0}" srcOrd="14" destOrd="0" presId="urn:microsoft.com/office/officeart/2016/7/layout/RepeatingBendingProcessNew"/>
    <dgm:cxn modelId="{491D1FA6-6F96-4B77-8961-BDC7335FF2D0}" type="presParOf" srcId="{F541EF41-07B6-4A8E-8063-6314228CDE92}" destId="{AC57372B-B34D-4E65-9B17-B8335EE602E1}" srcOrd="15" destOrd="0" presId="urn:microsoft.com/office/officeart/2016/7/layout/RepeatingBendingProcessNew"/>
    <dgm:cxn modelId="{DBE13932-FAFF-4CA6-812B-EEAC821BE67E}" type="presParOf" srcId="{AC57372B-B34D-4E65-9B17-B8335EE602E1}" destId="{B0BE0863-1F11-4C26-864C-353148987116}" srcOrd="0" destOrd="0" presId="urn:microsoft.com/office/officeart/2016/7/layout/RepeatingBendingProcessNew"/>
    <dgm:cxn modelId="{2FF09112-0444-401C-91D1-02C9B6E2F002}" type="presParOf" srcId="{F541EF41-07B6-4A8E-8063-6314228CDE92}" destId="{33F62229-6C56-4904-830A-69904578B858}" srcOrd="16" destOrd="0" presId="urn:microsoft.com/office/officeart/2016/7/layout/RepeatingBendingProcessNew"/>
    <dgm:cxn modelId="{EA6EBBF4-3ED6-4BB8-AACB-5564499633EA}" type="presParOf" srcId="{F541EF41-07B6-4A8E-8063-6314228CDE92}" destId="{30D9085C-AFEF-4C6A-B22F-45D5F5C3FB00}" srcOrd="17" destOrd="0" presId="urn:microsoft.com/office/officeart/2016/7/layout/RepeatingBendingProcessNew"/>
    <dgm:cxn modelId="{E786D958-5104-40D0-837C-A3D4CC11CCC0}" type="presParOf" srcId="{30D9085C-AFEF-4C6A-B22F-45D5F5C3FB00}" destId="{C5BFE0F5-A7D8-4948-A9A7-DB44A9A6CCD3}" srcOrd="0" destOrd="0" presId="urn:microsoft.com/office/officeart/2016/7/layout/RepeatingBendingProcessNew"/>
    <dgm:cxn modelId="{512FD134-570D-44EC-B397-775F9EDA4862}" type="presParOf" srcId="{F541EF41-07B6-4A8E-8063-6314228CDE92}" destId="{635BA326-BAC0-4AD3-883F-B74665FE48C4}" srcOrd="18" destOrd="0" presId="urn:microsoft.com/office/officeart/2016/7/layout/RepeatingBendingProcessNew"/>
    <dgm:cxn modelId="{5F691E7D-0C61-4001-B27B-7F78175406CD}" type="presParOf" srcId="{F541EF41-07B6-4A8E-8063-6314228CDE92}" destId="{E6ACCBF2-1C96-46FA-AA4A-B9E37CABB6CA}" srcOrd="19" destOrd="0" presId="urn:microsoft.com/office/officeart/2016/7/layout/RepeatingBendingProcessNew"/>
    <dgm:cxn modelId="{4F33D29C-DC32-4116-8F1B-A23EC74CE1E7}" type="presParOf" srcId="{E6ACCBF2-1C96-46FA-AA4A-B9E37CABB6CA}" destId="{AFD9AD68-57A2-4EA1-B68F-F921E331EB3B}" srcOrd="0" destOrd="0" presId="urn:microsoft.com/office/officeart/2016/7/layout/RepeatingBendingProcessNew"/>
    <dgm:cxn modelId="{60921F91-3F06-4793-AAF9-EA0603B967E9}" type="presParOf" srcId="{F541EF41-07B6-4A8E-8063-6314228CDE92}" destId="{8C2CF5F8-C0D9-4479-80FB-39E82FA6DFFD}" srcOrd="20" destOrd="0" presId="urn:microsoft.com/office/officeart/2016/7/layout/RepeatingBendingProcessNew"/>
    <dgm:cxn modelId="{B084AF33-AAE7-4964-A805-5FC813290C3F}" type="presParOf" srcId="{F541EF41-07B6-4A8E-8063-6314228CDE92}" destId="{A33D9ABB-E494-43B3-9FBD-C9D2885CD544}" srcOrd="21" destOrd="0" presId="urn:microsoft.com/office/officeart/2016/7/layout/RepeatingBendingProcessNew"/>
    <dgm:cxn modelId="{DF9AC149-4665-46D7-AE54-CE477EE5AE7F}" type="presParOf" srcId="{A33D9ABB-E494-43B3-9FBD-C9D2885CD544}" destId="{EF52846E-8F38-4EB8-A81D-F7F235F9E2B1}" srcOrd="0" destOrd="0" presId="urn:microsoft.com/office/officeart/2016/7/layout/RepeatingBendingProcessNew"/>
    <dgm:cxn modelId="{F962AC5F-84F9-4EA4-A0A9-7D792D5E654B}" type="presParOf" srcId="{F541EF41-07B6-4A8E-8063-6314228CDE92}" destId="{F7A5E544-4119-4E59-98AB-C96D8B8DED53}" srcOrd="2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376EC3-FD3C-4F51-9DAA-EEA721BE16CD}" type="doc">
      <dgm:prSet loTypeId="urn:microsoft.com/office/officeart/2005/8/layout/defaul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8B23759D-66DA-474F-9518-7D6B2EE940E6}">
      <dgm:prSet/>
      <dgm:spPr/>
      <dgm:t>
        <a:bodyPr/>
        <a:lstStyle/>
        <a:p>
          <a:r>
            <a:rPr lang="da-DK" dirty="0"/>
            <a:t>Repræsenterer censorer overfor styrelsen og uddannelsesinstitutionerne </a:t>
          </a:r>
          <a:endParaRPr lang="en-US" dirty="0"/>
        </a:p>
      </dgm:t>
    </dgm:pt>
    <dgm:pt modelId="{F4E27654-8B1C-46B7-A32E-ED679E71076A}" type="parTrans" cxnId="{05C7F7E5-A683-4948-84EC-8A5BD4254F71}">
      <dgm:prSet/>
      <dgm:spPr/>
      <dgm:t>
        <a:bodyPr/>
        <a:lstStyle/>
        <a:p>
          <a:endParaRPr lang="en-US"/>
        </a:p>
      </dgm:t>
    </dgm:pt>
    <dgm:pt modelId="{D3D7A36C-DFA6-4EC9-83D7-D938F3905031}" type="sibTrans" cxnId="{05C7F7E5-A683-4948-84EC-8A5BD4254F71}">
      <dgm:prSet/>
      <dgm:spPr/>
      <dgm:t>
        <a:bodyPr/>
        <a:lstStyle/>
        <a:p>
          <a:endParaRPr lang="en-US"/>
        </a:p>
      </dgm:t>
    </dgm:pt>
    <dgm:pt modelId="{8AB26541-2413-42BE-AE4F-DF8EFE30DC70}">
      <dgm:prSet/>
      <dgm:spPr/>
      <dgm:t>
        <a:bodyPr/>
        <a:lstStyle/>
        <a:p>
          <a:r>
            <a:rPr lang="da-DK" dirty="0"/>
            <a:t>Bidrage med faglig viden, der vedrører Censorsekretariatets kerneopgave</a:t>
          </a:r>
          <a:endParaRPr lang="en-US" dirty="0"/>
        </a:p>
      </dgm:t>
    </dgm:pt>
    <dgm:pt modelId="{BCA55E7B-EB5B-46BF-8E89-3E73313D24D6}" type="parTrans" cxnId="{E159B191-36ED-4193-8ED1-FE6821AB112F}">
      <dgm:prSet/>
      <dgm:spPr/>
      <dgm:t>
        <a:bodyPr/>
        <a:lstStyle/>
        <a:p>
          <a:endParaRPr lang="en-US"/>
        </a:p>
      </dgm:t>
    </dgm:pt>
    <dgm:pt modelId="{02497239-0D4E-4CC8-AD10-7894822ADED2}" type="sibTrans" cxnId="{E159B191-36ED-4193-8ED1-FE6821AB112F}">
      <dgm:prSet/>
      <dgm:spPr/>
      <dgm:t>
        <a:bodyPr/>
        <a:lstStyle/>
        <a:p>
          <a:endParaRPr lang="en-US"/>
        </a:p>
      </dgm:t>
    </dgm:pt>
    <dgm:pt modelId="{895165CF-E7D6-450B-BD75-4C72B64C7125}">
      <dgm:prSet/>
      <dgm:spPr/>
      <dgm:t>
        <a:bodyPr/>
        <a:lstStyle/>
        <a:p>
          <a:r>
            <a:rPr lang="da-DK"/>
            <a:t>Rådgive styrelse i beskikkelse af censorer</a:t>
          </a:r>
          <a:endParaRPr lang="en-US"/>
        </a:p>
      </dgm:t>
    </dgm:pt>
    <dgm:pt modelId="{95A74B90-AAE6-42D1-9ACE-EB1489566D50}" type="parTrans" cxnId="{2B993D02-ED31-4E7D-8A94-CEE0E96B504F}">
      <dgm:prSet/>
      <dgm:spPr/>
      <dgm:t>
        <a:bodyPr/>
        <a:lstStyle/>
        <a:p>
          <a:endParaRPr lang="en-US"/>
        </a:p>
      </dgm:t>
    </dgm:pt>
    <dgm:pt modelId="{10395648-39D5-464F-963B-77630E336B60}" type="sibTrans" cxnId="{2B993D02-ED31-4E7D-8A94-CEE0E96B504F}">
      <dgm:prSet/>
      <dgm:spPr/>
      <dgm:t>
        <a:bodyPr/>
        <a:lstStyle/>
        <a:p>
          <a:endParaRPr lang="en-US"/>
        </a:p>
      </dgm:t>
    </dgm:pt>
    <dgm:pt modelId="{982EB29E-0E10-486F-A6CF-1BC435808D09}">
      <dgm:prSet/>
      <dgm:spPr/>
      <dgm:t>
        <a:bodyPr/>
        <a:lstStyle/>
        <a:p>
          <a:r>
            <a:rPr lang="da-DK" dirty="0"/>
            <a:t>Rådgive uddannelsesinstitutionerne og censorerne om uddannelsernes kvalitet og relevans i forhold til arbejdsmarkedet </a:t>
          </a:r>
          <a:endParaRPr lang="en-US" dirty="0"/>
        </a:p>
      </dgm:t>
    </dgm:pt>
    <dgm:pt modelId="{48303812-F4DC-47AB-963A-D1A52BE504D4}" type="parTrans" cxnId="{38B719AF-75E5-4E57-BE91-30460749EC04}">
      <dgm:prSet/>
      <dgm:spPr/>
      <dgm:t>
        <a:bodyPr/>
        <a:lstStyle/>
        <a:p>
          <a:endParaRPr lang="en-US"/>
        </a:p>
      </dgm:t>
    </dgm:pt>
    <dgm:pt modelId="{2666A3EE-5ED7-44AF-9C57-3CC2779D02A3}" type="sibTrans" cxnId="{38B719AF-75E5-4E57-BE91-30460749EC04}">
      <dgm:prSet/>
      <dgm:spPr/>
      <dgm:t>
        <a:bodyPr/>
        <a:lstStyle/>
        <a:p>
          <a:endParaRPr lang="en-US"/>
        </a:p>
      </dgm:t>
    </dgm:pt>
    <dgm:pt modelId="{9E666F4C-CC4B-4E97-882F-CD39C1EC17F1}">
      <dgm:prSet/>
      <dgm:spPr/>
      <dgm:t>
        <a:bodyPr/>
        <a:lstStyle/>
        <a:p>
          <a:r>
            <a:rPr lang="da-DK"/>
            <a:t>Besvarer høringer</a:t>
          </a:r>
          <a:endParaRPr lang="en-US"/>
        </a:p>
      </dgm:t>
    </dgm:pt>
    <dgm:pt modelId="{25935310-6749-485C-98EB-C4C07338848C}" type="parTrans" cxnId="{90CE2EF2-1E99-4452-953B-914E68832289}">
      <dgm:prSet/>
      <dgm:spPr/>
      <dgm:t>
        <a:bodyPr/>
        <a:lstStyle/>
        <a:p>
          <a:endParaRPr lang="en-US"/>
        </a:p>
      </dgm:t>
    </dgm:pt>
    <dgm:pt modelId="{0EB69BDE-C320-4660-8EAB-F03B805A2B2D}" type="sibTrans" cxnId="{90CE2EF2-1E99-4452-953B-914E68832289}">
      <dgm:prSet/>
      <dgm:spPr/>
      <dgm:t>
        <a:bodyPr/>
        <a:lstStyle/>
        <a:p>
          <a:endParaRPr lang="en-US"/>
        </a:p>
      </dgm:t>
    </dgm:pt>
    <dgm:pt modelId="{35CA7FAC-2980-4AF2-9675-B36F1EEDA129}">
      <dgm:prSet/>
      <dgm:spPr/>
      <dgm:t>
        <a:bodyPr/>
        <a:lstStyle/>
        <a:p>
          <a:r>
            <a:rPr lang="da-DK"/>
            <a:t>Medvirke til dialog om udviklingen af uddannelserne</a:t>
          </a:r>
          <a:endParaRPr lang="en-US"/>
        </a:p>
      </dgm:t>
    </dgm:pt>
    <dgm:pt modelId="{DD0F744B-C563-41E3-9501-63298396E22C}" type="parTrans" cxnId="{AB047BB7-9CA9-4AB7-8C6A-3E6478987B64}">
      <dgm:prSet/>
      <dgm:spPr/>
      <dgm:t>
        <a:bodyPr/>
        <a:lstStyle/>
        <a:p>
          <a:endParaRPr lang="en-US"/>
        </a:p>
      </dgm:t>
    </dgm:pt>
    <dgm:pt modelId="{57A977CE-6632-48A5-A28E-A268F368C946}" type="sibTrans" cxnId="{AB047BB7-9CA9-4AB7-8C6A-3E6478987B64}">
      <dgm:prSet/>
      <dgm:spPr/>
      <dgm:t>
        <a:bodyPr/>
        <a:lstStyle/>
        <a:p>
          <a:endParaRPr lang="en-US"/>
        </a:p>
      </dgm:t>
    </dgm:pt>
    <dgm:pt modelId="{59CEE5DF-EA5C-4168-9631-DA8158AB04D2}">
      <dgm:prSet/>
      <dgm:spPr/>
      <dgm:t>
        <a:bodyPr/>
        <a:lstStyle/>
        <a:p>
          <a:r>
            <a:rPr lang="da-DK"/>
            <a:t>Deltage i relevante møder</a:t>
          </a:r>
          <a:r>
            <a:rPr lang="da-DK">
              <a:sym typeface="Wingdings" panose="05000000000000000000" pitchFamily="2" charset="2"/>
            </a:rPr>
            <a:t></a:t>
          </a:r>
          <a:r>
            <a:rPr lang="da-DK"/>
            <a:t> netværksmøder, m.fl.</a:t>
          </a:r>
          <a:endParaRPr lang="en-US"/>
        </a:p>
      </dgm:t>
    </dgm:pt>
    <dgm:pt modelId="{8A3D226C-2D93-4225-B748-DA142EF3EFD6}" type="parTrans" cxnId="{D7C0E679-3D3B-4A7C-A5AE-9974893E23E5}">
      <dgm:prSet/>
      <dgm:spPr/>
      <dgm:t>
        <a:bodyPr/>
        <a:lstStyle/>
        <a:p>
          <a:endParaRPr lang="en-US"/>
        </a:p>
      </dgm:t>
    </dgm:pt>
    <dgm:pt modelId="{F33C8690-7085-44B0-A4BA-A0857CA1358E}" type="sibTrans" cxnId="{D7C0E679-3D3B-4A7C-A5AE-9974893E23E5}">
      <dgm:prSet/>
      <dgm:spPr/>
      <dgm:t>
        <a:bodyPr/>
        <a:lstStyle/>
        <a:p>
          <a:endParaRPr lang="en-US"/>
        </a:p>
      </dgm:t>
    </dgm:pt>
    <dgm:pt modelId="{C1EF204A-3300-4C71-818F-C0FC30028FAF}">
      <dgm:prSet/>
      <dgm:spPr/>
      <dgm:t>
        <a:bodyPr/>
        <a:lstStyle/>
        <a:p>
          <a:r>
            <a:rPr lang="da-DK"/>
            <a:t>Lave årsberetninger til institutionerne</a:t>
          </a:r>
          <a:endParaRPr lang="en-US"/>
        </a:p>
      </dgm:t>
    </dgm:pt>
    <dgm:pt modelId="{E456C401-AD15-4B50-A716-A1480BA97B7C}" type="parTrans" cxnId="{326DC5E6-EB7B-443F-825C-8BC8D29B5C69}">
      <dgm:prSet/>
      <dgm:spPr/>
      <dgm:t>
        <a:bodyPr/>
        <a:lstStyle/>
        <a:p>
          <a:endParaRPr lang="en-US"/>
        </a:p>
      </dgm:t>
    </dgm:pt>
    <dgm:pt modelId="{8A81DC9E-D686-4BFA-85FA-8D66B408AB9D}" type="sibTrans" cxnId="{326DC5E6-EB7B-443F-825C-8BC8D29B5C69}">
      <dgm:prSet/>
      <dgm:spPr/>
      <dgm:t>
        <a:bodyPr/>
        <a:lstStyle/>
        <a:p>
          <a:endParaRPr lang="en-US"/>
        </a:p>
      </dgm:t>
    </dgm:pt>
    <dgm:pt modelId="{346B0416-B34D-432F-972F-289027EA4D03}">
      <dgm:prSet/>
      <dgm:spPr/>
      <dgm:t>
        <a:bodyPr/>
        <a:lstStyle/>
        <a:p>
          <a:r>
            <a:rPr lang="da-DK"/>
            <a:t>Bistå censorinstitutionens interessenter med faglige tvivlsspørgsmål</a:t>
          </a:r>
          <a:endParaRPr lang="en-US"/>
        </a:p>
      </dgm:t>
    </dgm:pt>
    <dgm:pt modelId="{D69DC6FA-1EE0-4DFC-9C9A-9F2E8D8C84AE}" type="parTrans" cxnId="{A57C4BEC-17DA-427F-AE66-157A1058F834}">
      <dgm:prSet/>
      <dgm:spPr/>
      <dgm:t>
        <a:bodyPr/>
        <a:lstStyle/>
        <a:p>
          <a:endParaRPr lang="en-US"/>
        </a:p>
      </dgm:t>
    </dgm:pt>
    <dgm:pt modelId="{01ACD665-881E-46DA-BD44-89A30AC63F51}" type="sibTrans" cxnId="{A57C4BEC-17DA-427F-AE66-157A1058F834}">
      <dgm:prSet/>
      <dgm:spPr/>
      <dgm:t>
        <a:bodyPr/>
        <a:lstStyle/>
        <a:p>
          <a:endParaRPr lang="en-US"/>
        </a:p>
      </dgm:t>
    </dgm:pt>
    <dgm:pt modelId="{E3116D11-0C31-4FC7-B07F-18D7CEA705AC}">
      <dgm:prSet/>
      <dgm:spPr/>
      <dgm:t>
        <a:bodyPr/>
        <a:lstStyle/>
        <a:p>
          <a:r>
            <a:rPr lang="da-DK"/>
            <a:t>M.fl.</a:t>
          </a:r>
          <a:endParaRPr lang="en-US"/>
        </a:p>
      </dgm:t>
    </dgm:pt>
    <dgm:pt modelId="{5E8F58E5-9A43-45EB-BAF5-441C3C3003E3}" type="parTrans" cxnId="{9E927A7A-8F90-41F5-A7C9-41CFBE2F1572}">
      <dgm:prSet/>
      <dgm:spPr/>
      <dgm:t>
        <a:bodyPr/>
        <a:lstStyle/>
        <a:p>
          <a:endParaRPr lang="en-US"/>
        </a:p>
      </dgm:t>
    </dgm:pt>
    <dgm:pt modelId="{1A9CE898-3D2C-48DD-995F-0F7ECDC1CAC2}" type="sibTrans" cxnId="{9E927A7A-8F90-41F5-A7C9-41CFBE2F1572}">
      <dgm:prSet/>
      <dgm:spPr/>
      <dgm:t>
        <a:bodyPr/>
        <a:lstStyle/>
        <a:p>
          <a:endParaRPr lang="en-US"/>
        </a:p>
      </dgm:t>
    </dgm:pt>
    <dgm:pt modelId="{DE7BD2A5-F669-4C39-8DD4-B34A7F83CBCE}" type="pres">
      <dgm:prSet presAssocID="{47376EC3-FD3C-4F51-9DAA-EEA721BE16CD}" presName="diagram" presStyleCnt="0">
        <dgm:presLayoutVars>
          <dgm:dir/>
          <dgm:resizeHandles val="exact"/>
        </dgm:presLayoutVars>
      </dgm:prSet>
      <dgm:spPr/>
    </dgm:pt>
    <dgm:pt modelId="{A30E7012-524D-4D8F-B427-B5C15B7C927C}" type="pres">
      <dgm:prSet presAssocID="{8B23759D-66DA-474F-9518-7D6B2EE940E6}" presName="node" presStyleLbl="node1" presStyleIdx="0" presStyleCnt="10">
        <dgm:presLayoutVars>
          <dgm:bulletEnabled val="1"/>
        </dgm:presLayoutVars>
      </dgm:prSet>
      <dgm:spPr/>
    </dgm:pt>
    <dgm:pt modelId="{1B7C7A2F-AF3A-4E66-BD40-5A2B2672F94E}" type="pres">
      <dgm:prSet presAssocID="{D3D7A36C-DFA6-4EC9-83D7-D938F3905031}" presName="sibTrans" presStyleCnt="0"/>
      <dgm:spPr/>
    </dgm:pt>
    <dgm:pt modelId="{A841DF3D-7385-4191-A167-8C5B7623AC4D}" type="pres">
      <dgm:prSet presAssocID="{8AB26541-2413-42BE-AE4F-DF8EFE30DC70}" presName="node" presStyleLbl="node1" presStyleIdx="1" presStyleCnt="10">
        <dgm:presLayoutVars>
          <dgm:bulletEnabled val="1"/>
        </dgm:presLayoutVars>
      </dgm:prSet>
      <dgm:spPr/>
    </dgm:pt>
    <dgm:pt modelId="{13D81363-5C73-4F9F-9D6C-295C062346DF}" type="pres">
      <dgm:prSet presAssocID="{02497239-0D4E-4CC8-AD10-7894822ADED2}" presName="sibTrans" presStyleCnt="0"/>
      <dgm:spPr/>
    </dgm:pt>
    <dgm:pt modelId="{41DF56AB-3F3A-4224-9F41-682C0030FA08}" type="pres">
      <dgm:prSet presAssocID="{895165CF-E7D6-450B-BD75-4C72B64C7125}" presName="node" presStyleLbl="node1" presStyleIdx="2" presStyleCnt="10">
        <dgm:presLayoutVars>
          <dgm:bulletEnabled val="1"/>
        </dgm:presLayoutVars>
      </dgm:prSet>
      <dgm:spPr/>
    </dgm:pt>
    <dgm:pt modelId="{AFCEBED8-8A19-48E6-B50A-410EFD2B158D}" type="pres">
      <dgm:prSet presAssocID="{10395648-39D5-464F-963B-77630E336B60}" presName="sibTrans" presStyleCnt="0"/>
      <dgm:spPr/>
    </dgm:pt>
    <dgm:pt modelId="{35783DE8-4698-47E9-9753-09B9877ECA12}" type="pres">
      <dgm:prSet presAssocID="{982EB29E-0E10-486F-A6CF-1BC435808D09}" presName="node" presStyleLbl="node1" presStyleIdx="3" presStyleCnt="10">
        <dgm:presLayoutVars>
          <dgm:bulletEnabled val="1"/>
        </dgm:presLayoutVars>
      </dgm:prSet>
      <dgm:spPr/>
    </dgm:pt>
    <dgm:pt modelId="{7CD95BA8-EB98-4C67-904E-316A9B99A111}" type="pres">
      <dgm:prSet presAssocID="{2666A3EE-5ED7-44AF-9C57-3CC2779D02A3}" presName="sibTrans" presStyleCnt="0"/>
      <dgm:spPr/>
    </dgm:pt>
    <dgm:pt modelId="{54D25DC4-AF55-41DC-BB31-C21AC0519B15}" type="pres">
      <dgm:prSet presAssocID="{9E666F4C-CC4B-4E97-882F-CD39C1EC17F1}" presName="node" presStyleLbl="node1" presStyleIdx="4" presStyleCnt="10">
        <dgm:presLayoutVars>
          <dgm:bulletEnabled val="1"/>
        </dgm:presLayoutVars>
      </dgm:prSet>
      <dgm:spPr/>
    </dgm:pt>
    <dgm:pt modelId="{FF0A898E-E375-4233-A9A3-B8569F03DEA3}" type="pres">
      <dgm:prSet presAssocID="{0EB69BDE-C320-4660-8EAB-F03B805A2B2D}" presName="sibTrans" presStyleCnt="0"/>
      <dgm:spPr/>
    </dgm:pt>
    <dgm:pt modelId="{B85BBF60-80C7-42C4-827B-17E011EDD09F}" type="pres">
      <dgm:prSet presAssocID="{35CA7FAC-2980-4AF2-9675-B36F1EEDA129}" presName="node" presStyleLbl="node1" presStyleIdx="5" presStyleCnt="10">
        <dgm:presLayoutVars>
          <dgm:bulletEnabled val="1"/>
        </dgm:presLayoutVars>
      </dgm:prSet>
      <dgm:spPr/>
    </dgm:pt>
    <dgm:pt modelId="{6DE7A0B9-8166-4186-B064-C7E90973D274}" type="pres">
      <dgm:prSet presAssocID="{57A977CE-6632-48A5-A28E-A268F368C946}" presName="sibTrans" presStyleCnt="0"/>
      <dgm:spPr/>
    </dgm:pt>
    <dgm:pt modelId="{C5C756EC-1BDB-409A-AD11-CD277160E2A1}" type="pres">
      <dgm:prSet presAssocID="{59CEE5DF-EA5C-4168-9631-DA8158AB04D2}" presName="node" presStyleLbl="node1" presStyleIdx="6" presStyleCnt="10">
        <dgm:presLayoutVars>
          <dgm:bulletEnabled val="1"/>
        </dgm:presLayoutVars>
      </dgm:prSet>
      <dgm:spPr/>
    </dgm:pt>
    <dgm:pt modelId="{E43F3C65-909E-4D57-8039-91E55E541E20}" type="pres">
      <dgm:prSet presAssocID="{F33C8690-7085-44B0-A4BA-A0857CA1358E}" presName="sibTrans" presStyleCnt="0"/>
      <dgm:spPr/>
    </dgm:pt>
    <dgm:pt modelId="{94E2D53C-2DF5-4299-BEC7-C298777E38FF}" type="pres">
      <dgm:prSet presAssocID="{C1EF204A-3300-4C71-818F-C0FC30028FAF}" presName="node" presStyleLbl="node1" presStyleIdx="7" presStyleCnt="10">
        <dgm:presLayoutVars>
          <dgm:bulletEnabled val="1"/>
        </dgm:presLayoutVars>
      </dgm:prSet>
      <dgm:spPr/>
    </dgm:pt>
    <dgm:pt modelId="{0D44A419-F955-4421-8CAA-D0B540DE1A86}" type="pres">
      <dgm:prSet presAssocID="{8A81DC9E-D686-4BFA-85FA-8D66B408AB9D}" presName="sibTrans" presStyleCnt="0"/>
      <dgm:spPr/>
    </dgm:pt>
    <dgm:pt modelId="{11AF0CDA-588C-4FF4-AACE-52F422C2C260}" type="pres">
      <dgm:prSet presAssocID="{346B0416-B34D-432F-972F-289027EA4D03}" presName="node" presStyleLbl="node1" presStyleIdx="8" presStyleCnt="10">
        <dgm:presLayoutVars>
          <dgm:bulletEnabled val="1"/>
        </dgm:presLayoutVars>
      </dgm:prSet>
      <dgm:spPr/>
    </dgm:pt>
    <dgm:pt modelId="{CE6E6208-E233-43A3-AB0B-003381EB767D}" type="pres">
      <dgm:prSet presAssocID="{01ACD665-881E-46DA-BD44-89A30AC63F51}" presName="sibTrans" presStyleCnt="0"/>
      <dgm:spPr/>
    </dgm:pt>
    <dgm:pt modelId="{B0F46F51-60D4-443E-8A9E-388ABA177486}" type="pres">
      <dgm:prSet presAssocID="{E3116D11-0C31-4FC7-B07F-18D7CEA705AC}" presName="node" presStyleLbl="node1" presStyleIdx="9" presStyleCnt="10">
        <dgm:presLayoutVars>
          <dgm:bulletEnabled val="1"/>
        </dgm:presLayoutVars>
      </dgm:prSet>
      <dgm:spPr/>
    </dgm:pt>
  </dgm:ptLst>
  <dgm:cxnLst>
    <dgm:cxn modelId="{2B993D02-ED31-4E7D-8A94-CEE0E96B504F}" srcId="{47376EC3-FD3C-4F51-9DAA-EEA721BE16CD}" destId="{895165CF-E7D6-450B-BD75-4C72B64C7125}" srcOrd="2" destOrd="0" parTransId="{95A74B90-AAE6-42D1-9ACE-EB1489566D50}" sibTransId="{10395648-39D5-464F-963B-77630E336B60}"/>
    <dgm:cxn modelId="{209E513C-78D3-4600-B839-5AB556AAA4B4}" type="presOf" srcId="{47376EC3-FD3C-4F51-9DAA-EEA721BE16CD}" destId="{DE7BD2A5-F669-4C39-8DD4-B34A7F83CBCE}" srcOrd="0" destOrd="0" presId="urn:microsoft.com/office/officeart/2005/8/layout/default"/>
    <dgm:cxn modelId="{BBBEAE60-E3F4-4BDF-8054-71AD21710315}" type="presOf" srcId="{982EB29E-0E10-486F-A6CF-1BC435808D09}" destId="{35783DE8-4698-47E9-9753-09B9877ECA12}" srcOrd="0" destOrd="0" presId="urn:microsoft.com/office/officeart/2005/8/layout/default"/>
    <dgm:cxn modelId="{F3EDB659-749F-466E-961C-83932E4623E8}" type="presOf" srcId="{346B0416-B34D-432F-972F-289027EA4D03}" destId="{11AF0CDA-588C-4FF4-AACE-52F422C2C260}" srcOrd="0" destOrd="0" presId="urn:microsoft.com/office/officeart/2005/8/layout/default"/>
    <dgm:cxn modelId="{D7C0E679-3D3B-4A7C-A5AE-9974893E23E5}" srcId="{47376EC3-FD3C-4F51-9DAA-EEA721BE16CD}" destId="{59CEE5DF-EA5C-4168-9631-DA8158AB04D2}" srcOrd="6" destOrd="0" parTransId="{8A3D226C-2D93-4225-B748-DA142EF3EFD6}" sibTransId="{F33C8690-7085-44B0-A4BA-A0857CA1358E}"/>
    <dgm:cxn modelId="{9E927A7A-8F90-41F5-A7C9-41CFBE2F1572}" srcId="{47376EC3-FD3C-4F51-9DAA-EEA721BE16CD}" destId="{E3116D11-0C31-4FC7-B07F-18D7CEA705AC}" srcOrd="9" destOrd="0" parTransId="{5E8F58E5-9A43-45EB-BAF5-441C3C3003E3}" sibTransId="{1A9CE898-3D2C-48DD-995F-0F7ECDC1CAC2}"/>
    <dgm:cxn modelId="{E9F2A484-88C6-4013-8818-34A9AEE3C3B6}" type="presOf" srcId="{35CA7FAC-2980-4AF2-9675-B36F1EEDA129}" destId="{B85BBF60-80C7-42C4-827B-17E011EDD09F}" srcOrd="0" destOrd="0" presId="urn:microsoft.com/office/officeart/2005/8/layout/default"/>
    <dgm:cxn modelId="{E159B191-36ED-4193-8ED1-FE6821AB112F}" srcId="{47376EC3-FD3C-4F51-9DAA-EEA721BE16CD}" destId="{8AB26541-2413-42BE-AE4F-DF8EFE30DC70}" srcOrd="1" destOrd="0" parTransId="{BCA55E7B-EB5B-46BF-8E89-3E73313D24D6}" sibTransId="{02497239-0D4E-4CC8-AD10-7894822ADED2}"/>
    <dgm:cxn modelId="{38B719AF-75E5-4E57-BE91-30460749EC04}" srcId="{47376EC3-FD3C-4F51-9DAA-EEA721BE16CD}" destId="{982EB29E-0E10-486F-A6CF-1BC435808D09}" srcOrd="3" destOrd="0" parTransId="{48303812-F4DC-47AB-963A-D1A52BE504D4}" sibTransId="{2666A3EE-5ED7-44AF-9C57-3CC2779D02A3}"/>
    <dgm:cxn modelId="{AB047BB7-9CA9-4AB7-8C6A-3E6478987B64}" srcId="{47376EC3-FD3C-4F51-9DAA-EEA721BE16CD}" destId="{35CA7FAC-2980-4AF2-9675-B36F1EEDA129}" srcOrd="5" destOrd="0" parTransId="{DD0F744B-C563-41E3-9501-63298396E22C}" sibTransId="{57A977CE-6632-48A5-A28E-A268F368C946}"/>
    <dgm:cxn modelId="{7C92DDBE-0776-4BCB-A4C5-61E5598BA9D3}" type="presOf" srcId="{8B23759D-66DA-474F-9518-7D6B2EE940E6}" destId="{A30E7012-524D-4D8F-B427-B5C15B7C927C}" srcOrd="0" destOrd="0" presId="urn:microsoft.com/office/officeart/2005/8/layout/default"/>
    <dgm:cxn modelId="{662CAEC0-95C1-44C3-8390-BFD2C83C91F8}" type="presOf" srcId="{59CEE5DF-EA5C-4168-9631-DA8158AB04D2}" destId="{C5C756EC-1BDB-409A-AD11-CD277160E2A1}" srcOrd="0" destOrd="0" presId="urn:microsoft.com/office/officeart/2005/8/layout/default"/>
    <dgm:cxn modelId="{2EEED2C0-FC1C-46E7-A6F3-A1DA35FB4ABD}" type="presOf" srcId="{8AB26541-2413-42BE-AE4F-DF8EFE30DC70}" destId="{A841DF3D-7385-4191-A167-8C5B7623AC4D}" srcOrd="0" destOrd="0" presId="urn:microsoft.com/office/officeart/2005/8/layout/default"/>
    <dgm:cxn modelId="{05C7F7E5-A683-4948-84EC-8A5BD4254F71}" srcId="{47376EC3-FD3C-4F51-9DAA-EEA721BE16CD}" destId="{8B23759D-66DA-474F-9518-7D6B2EE940E6}" srcOrd="0" destOrd="0" parTransId="{F4E27654-8B1C-46B7-A32E-ED679E71076A}" sibTransId="{D3D7A36C-DFA6-4EC9-83D7-D938F3905031}"/>
    <dgm:cxn modelId="{88C9ACE6-F488-4F31-B119-1A409A983E33}" type="presOf" srcId="{E3116D11-0C31-4FC7-B07F-18D7CEA705AC}" destId="{B0F46F51-60D4-443E-8A9E-388ABA177486}" srcOrd="0" destOrd="0" presId="urn:microsoft.com/office/officeart/2005/8/layout/default"/>
    <dgm:cxn modelId="{326DC5E6-EB7B-443F-825C-8BC8D29B5C69}" srcId="{47376EC3-FD3C-4F51-9DAA-EEA721BE16CD}" destId="{C1EF204A-3300-4C71-818F-C0FC30028FAF}" srcOrd="7" destOrd="0" parTransId="{E456C401-AD15-4B50-A716-A1480BA97B7C}" sibTransId="{8A81DC9E-D686-4BFA-85FA-8D66B408AB9D}"/>
    <dgm:cxn modelId="{D85CE8EA-A6F0-4A2B-9B28-3533DC6CBA59}" type="presOf" srcId="{9E666F4C-CC4B-4E97-882F-CD39C1EC17F1}" destId="{54D25DC4-AF55-41DC-BB31-C21AC0519B15}" srcOrd="0" destOrd="0" presId="urn:microsoft.com/office/officeart/2005/8/layout/default"/>
    <dgm:cxn modelId="{A57C4BEC-17DA-427F-AE66-157A1058F834}" srcId="{47376EC3-FD3C-4F51-9DAA-EEA721BE16CD}" destId="{346B0416-B34D-432F-972F-289027EA4D03}" srcOrd="8" destOrd="0" parTransId="{D69DC6FA-1EE0-4DFC-9C9A-9F2E8D8C84AE}" sibTransId="{01ACD665-881E-46DA-BD44-89A30AC63F51}"/>
    <dgm:cxn modelId="{D0BD7DEF-9B90-4BA9-8D53-51CB9C1998DA}" type="presOf" srcId="{C1EF204A-3300-4C71-818F-C0FC30028FAF}" destId="{94E2D53C-2DF5-4299-BEC7-C298777E38FF}" srcOrd="0" destOrd="0" presId="urn:microsoft.com/office/officeart/2005/8/layout/default"/>
    <dgm:cxn modelId="{BBB0E2EF-85C8-488A-8FB9-20C004ABA6C9}" type="presOf" srcId="{895165CF-E7D6-450B-BD75-4C72B64C7125}" destId="{41DF56AB-3F3A-4224-9F41-682C0030FA08}" srcOrd="0" destOrd="0" presId="urn:microsoft.com/office/officeart/2005/8/layout/default"/>
    <dgm:cxn modelId="{90CE2EF2-1E99-4452-953B-914E68832289}" srcId="{47376EC3-FD3C-4F51-9DAA-EEA721BE16CD}" destId="{9E666F4C-CC4B-4E97-882F-CD39C1EC17F1}" srcOrd="4" destOrd="0" parTransId="{25935310-6749-485C-98EB-C4C07338848C}" sibTransId="{0EB69BDE-C320-4660-8EAB-F03B805A2B2D}"/>
    <dgm:cxn modelId="{BCD52180-91BA-4381-9E06-3684F461C76E}" type="presParOf" srcId="{DE7BD2A5-F669-4C39-8DD4-B34A7F83CBCE}" destId="{A30E7012-524D-4D8F-B427-B5C15B7C927C}" srcOrd="0" destOrd="0" presId="urn:microsoft.com/office/officeart/2005/8/layout/default"/>
    <dgm:cxn modelId="{DEE8E214-81E9-4364-92DC-4AFCC5E95C56}" type="presParOf" srcId="{DE7BD2A5-F669-4C39-8DD4-B34A7F83CBCE}" destId="{1B7C7A2F-AF3A-4E66-BD40-5A2B2672F94E}" srcOrd="1" destOrd="0" presId="urn:microsoft.com/office/officeart/2005/8/layout/default"/>
    <dgm:cxn modelId="{5C208A22-53E0-454E-9FEE-23CD5F74AFEE}" type="presParOf" srcId="{DE7BD2A5-F669-4C39-8DD4-B34A7F83CBCE}" destId="{A841DF3D-7385-4191-A167-8C5B7623AC4D}" srcOrd="2" destOrd="0" presId="urn:microsoft.com/office/officeart/2005/8/layout/default"/>
    <dgm:cxn modelId="{46DEDFF0-5097-4EA0-BC60-2A45D30A28B9}" type="presParOf" srcId="{DE7BD2A5-F669-4C39-8DD4-B34A7F83CBCE}" destId="{13D81363-5C73-4F9F-9D6C-295C062346DF}" srcOrd="3" destOrd="0" presId="urn:microsoft.com/office/officeart/2005/8/layout/default"/>
    <dgm:cxn modelId="{5690898A-4AE9-42DD-92EA-7E249A4EE8E9}" type="presParOf" srcId="{DE7BD2A5-F669-4C39-8DD4-B34A7F83CBCE}" destId="{41DF56AB-3F3A-4224-9F41-682C0030FA08}" srcOrd="4" destOrd="0" presId="urn:microsoft.com/office/officeart/2005/8/layout/default"/>
    <dgm:cxn modelId="{5658165C-D489-4247-967A-5987C71C26B9}" type="presParOf" srcId="{DE7BD2A5-F669-4C39-8DD4-B34A7F83CBCE}" destId="{AFCEBED8-8A19-48E6-B50A-410EFD2B158D}" srcOrd="5" destOrd="0" presId="urn:microsoft.com/office/officeart/2005/8/layout/default"/>
    <dgm:cxn modelId="{5874C340-3CD1-4079-9D62-BDD61E645707}" type="presParOf" srcId="{DE7BD2A5-F669-4C39-8DD4-B34A7F83CBCE}" destId="{35783DE8-4698-47E9-9753-09B9877ECA12}" srcOrd="6" destOrd="0" presId="urn:microsoft.com/office/officeart/2005/8/layout/default"/>
    <dgm:cxn modelId="{E660B229-89A4-4587-96B9-7441C327FC35}" type="presParOf" srcId="{DE7BD2A5-F669-4C39-8DD4-B34A7F83CBCE}" destId="{7CD95BA8-EB98-4C67-904E-316A9B99A111}" srcOrd="7" destOrd="0" presId="urn:microsoft.com/office/officeart/2005/8/layout/default"/>
    <dgm:cxn modelId="{49D02F84-E39C-485C-8733-9C6BC02916F8}" type="presParOf" srcId="{DE7BD2A5-F669-4C39-8DD4-B34A7F83CBCE}" destId="{54D25DC4-AF55-41DC-BB31-C21AC0519B15}" srcOrd="8" destOrd="0" presId="urn:microsoft.com/office/officeart/2005/8/layout/default"/>
    <dgm:cxn modelId="{325E7972-60C9-407A-94BC-75B623AEC3EE}" type="presParOf" srcId="{DE7BD2A5-F669-4C39-8DD4-B34A7F83CBCE}" destId="{FF0A898E-E375-4233-A9A3-B8569F03DEA3}" srcOrd="9" destOrd="0" presId="urn:microsoft.com/office/officeart/2005/8/layout/default"/>
    <dgm:cxn modelId="{20226F5F-AC07-4DB5-8989-FD9876D3DB20}" type="presParOf" srcId="{DE7BD2A5-F669-4C39-8DD4-B34A7F83CBCE}" destId="{B85BBF60-80C7-42C4-827B-17E011EDD09F}" srcOrd="10" destOrd="0" presId="urn:microsoft.com/office/officeart/2005/8/layout/default"/>
    <dgm:cxn modelId="{636D3642-D24C-4D85-B4A4-80FB9727BEC0}" type="presParOf" srcId="{DE7BD2A5-F669-4C39-8DD4-B34A7F83CBCE}" destId="{6DE7A0B9-8166-4186-B064-C7E90973D274}" srcOrd="11" destOrd="0" presId="urn:microsoft.com/office/officeart/2005/8/layout/default"/>
    <dgm:cxn modelId="{7F5B8591-AD54-4259-BD0E-2677084E0811}" type="presParOf" srcId="{DE7BD2A5-F669-4C39-8DD4-B34A7F83CBCE}" destId="{C5C756EC-1BDB-409A-AD11-CD277160E2A1}" srcOrd="12" destOrd="0" presId="urn:microsoft.com/office/officeart/2005/8/layout/default"/>
    <dgm:cxn modelId="{71746C93-A059-4417-83D8-DE4EC06CF20B}" type="presParOf" srcId="{DE7BD2A5-F669-4C39-8DD4-B34A7F83CBCE}" destId="{E43F3C65-909E-4D57-8039-91E55E541E20}" srcOrd="13" destOrd="0" presId="urn:microsoft.com/office/officeart/2005/8/layout/default"/>
    <dgm:cxn modelId="{8DB999ED-DF98-410E-A814-56E07FBFB301}" type="presParOf" srcId="{DE7BD2A5-F669-4C39-8DD4-B34A7F83CBCE}" destId="{94E2D53C-2DF5-4299-BEC7-C298777E38FF}" srcOrd="14" destOrd="0" presId="urn:microsoft.com/office/officeart/2005/8/layout/default"/>
    <dgm:cxn modelId="{3BD680AF-26DA-4203-BF34-F7E44B843BF0}" type="presParOf" srcId="{DE7BD2A5-F669-4C39-8DD4-B34A7F83CBCE}" destId="{0D44A419-F955-4421-8CAA-D0B540DE1A86}" srcOrd="15" destOrd="0" presId="urn:microsoft.com/office/officeart/2005/8/layout/default"/>
    <dgm:cxn modelId="{381C469C-6D66-4FDC-B27C-2ECCA6EA3013}" type="presParOf" srcId="{DE7BD2A5-F669-4C39-8DD4-B34A7F83CBCE}" destId="{11AF0CDA-588C-4FF4-AACE-52F422C2C260}" srcOrd="16" destOrd="0" presId="urn:microsoft.com/office/officeart/2005/8/layout/default"/>
    <dgm:cxn modelId="{7809643E-491C-4980-8C51-10F3B5F0268B}" type="presParOf" srcId="{DE7BD2A5-F669-4C39-8DD4-B34A7F83CBCE}" destId="{CE6E6208-E233-43A3-AB0B-003381EB767D}" srcOrd="17" destOrd="0" presId="urn:microsoft.com/office/officeart/2005/8/layout/default"/>
    <dgm:cxn modelId="{C36CEC7E-EC73-4E28-9C9E-CA3B001135FE}" type="presParOf" srcId="{DE7BD2A5-F669-4C39-8DD4-B34A7F83CBCE}" destId="{B0F46F51-60D4-443E-8A9E-388ABA177486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C46CA9-37F9-4764-A6F1-236FDA917B39}" type="doc">
      <dgm:prSet loTypeId="urn:microsoft.com/office/officeart/2005/8/layout/defaul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AAA3D476-9881-4A7B-BFB9-92F88CEC7D9E}">
      <dgm:prSet/>
      <dgm:spPr/>
      <dgm:t>
        <a:bodyPr/>
        <a:lstStyle/>
        <a:p>
          <a:r>
            <a:rPr lang="da-DK" dirty="0"/>
            <a:t>Bistår censorerne med den nødvendige viden og materiale, således at censorerne lykkedes i deres virke</a:t>
          </a:r>
          <a:endParaRPr lang="en-US" dirty="0"/>
        </a:p>
      </dgm:t>
    </dgm:pt>
    <dgm:pt modelId="{3ED8323C-90A9-49DA-9B52-C9856F47CF21}" type="parTrans" cxnId="{67176A5C-C1F5-4FB5-B3F2-06D254120C03}">
      <dgm:prSet/>
      <dgm:spPr/>
      <dgm:t>
        <a:bodyPr/>
        <a:lstStyle/>
        <a:p>
          <a:endParaRPr lang="en-US"/>
        </a:p>
      </dgm:t>
    </dgm:pt>
    <dgm:pt modelId="{3FD6432F-79EC-47D8-8599-B0DB510CD12A}" type="sibTrans" cxnId="{67176A5C-C1F5-4FB5-B3F2-06D254120C03}">
      <dgm:prSet/>
      <dgm:spPr/>
      <dgm:t>
        <a:bodyPr/>
        <a:lstStyle/>
        <a:p>
          <a:endParaRPr lang="en-US"/>
        </a:p>
      </dgm:t>
    </dgm:pt>
    <dgm:pt modelId="{6F5652D4-07BC-4366-BC1D-BBFC7682C37D}">
      <dgm:prSet/>
      <dgm:spPr/>
      <dgm:t>
        <a:bodyPr/>
        <a:lstStyle/>
        <a:p>
          <a:r>
            <a:rPr lang="da-DK"/>
            <a:t>Sikrer at orienterer censorer ved opdagelse af evt. plagiering</a:t>
          </a:r>
          <a:endParaRPr lang="en-US"/>
        </a:p>
      </dgm:t>
    </dgm:pt>
    <dgm:pt modelId="{8396E356-6C5A-44B1-A031-B2F372E3F6D6}" type="parTrans" cxnId="{30D001C1-9990-44B0-83C2-F456291CBD37}">
      <dgm:prSet/>
      <dgm:spPr/>
      <dgm:t>
        <a:bodyPr/>
        <a:lstStyle/>
        <a:p>
          <a:endParaRPr lang="en-US"/>
        </a:p>
      </dgm:t>
    </dgm:pt>
    <dgm:pt modelId="{E563FA49-B8CE-4A8C-91D3-5B26677B67DC}" type="sibTrans" cxnId="{30D001C1-9990-44B0-83C2-F456291CBD37}">
      <dgm:prSet/>
      <dgm:spPr/>
      <dgm:t>
        <a:bodyPr/>
        <a:lstStyle/>
        <a:p>
          <a:endParaRPr lang="en-US"/>
        </a:p>
      </dgm:t>
    </dgm:pt>
    <dgm:pt modelId="{422FD742-C7D5-45F4-9A1E-AA5059F3591E}">
      <dgm:prSet/>
      <dgm:spPr/>
      <dgm:t>
        <a:bodyPr/>
        <a:lstStyle/>
        <a:p>
          <a:r>
            <a:rPr lang="da-DK" dirty="0"/>
            <a:t>Inddrage censorsekretariatet og censorformandskabet ved evt. ændringer, som vedrører censorinstitutionen</a:t>
          </a:r>
          <a:endParaRPr lang="en-US" dirty="0"/>
        </a:p>
      </dgm:t>
    </dgm:pt>
    <dgm:pt modelId="{738890D9-DFDB-4E5D-8F09-DAC55C9F5E2B}" type="parTrans" cxnId="{18709CF5-A0C6-4636-9F77-752FD9C645D5}">
      <dgm:prSet/>
      <dgm:spPr/>
      <dgm:t>
        <a:bodyPr/>
        <a:lstStyle/>
        <a:p>
          <a:endParaRPr lang="en-US"/>
        </a:p>
      </dgm:t>
    </dgm:pt>
    <dgm:pt modelId="{36AF124D-243E-43BB-8CFB-8432CCD694F4}" type="sibTrans" cxnId="{18709CF5-A0C6-4636-9F77-752FD9C645D5}">
      <dgm:prSet/>
      <dgm:spPr/>
      <dgm:t>
        <a:bodyPr/>
        <a:lstStyle/>
        <a:p>
          <a:endParaRPr lang="en-US"/>
        </a:p>
      </dgm:t>
    </dgm:pt>
    <dgm:pt modelId="{0B205E4C-377E-4218-8731-5C915F5BA9C8}">
      <dgm:prSet/>
      <dgm:spPr/>
      <dgm:t>
        <a:bodyPr/>
        <a:lstStyle/>
        <a:p>
          <a:r>
            <a:rPr lang="da-DK" dirty="0"/>
            <a:t>Orientere om ændringer i studieordninger, som vedr. ekstern censur</a:t>
          </a:r>
          <a:endParaRPr lang="en-US" dirty="0"/>
        </a:p>
      </dgm:t>
    </dgm:pt>
    <dgm:pt modelId="{3F83547C-4782-4009-9E69-5231BB9FB71A}" type="parTrans" cxnId="{DAF1B849-C9B3-44CC-8E0A-9E60E12D0241}">
      <dgm:prSet/>
      <dgm:spPr/>
      <dgm:t>
        <a:bodyPr/>
        <a:lstStyle/>
        <a:p>
          <a:endParaRPr lang="en-US"/>
        </a:p>
      </dgm:t>
    </dgm:pt>
    <dgm:pt modelId="{49475E3C-4720-4205-B22C-255F2693A99F}" type="sibTrans" cxnId="{DAF1B849-C9B3-44CC-8E0A-9E60E12D0241}">
      <dgm:prSet/>
      <dgm:spPr/>
      <dgm:t>
        <a:bodyPr/>
        <a:lstStyle/>
        <a:p>
          <a:endParaRPr lang="en-US"/>
        </a:p>
      </dgm:t>
    </dgm:pt>
    <dgm:pt modelId="{8E1627C8-01CF-4BE0-9AC0-30CB18B66EE3}">
      <dgm:prSet/>
      <dgm:spPr/>
      <dgm:t>
        <a:bodyPr/>
        <a:lstStyle/>
        <a:p>
          <a:r>
            <a:rPr lang="da-DK" dirty="0"/>
            <a:t>Bidrager til dialog vedr. beskikkelse af censorer</a:t>
          </a:r>
          <a:endParaRPr lang="en-US" dirty="0"/>
        </a:p>
      </dgm:t>
    </dgm:pt>
    <dgm:pt modelId="{0F092B8C-AF8E-4CA1-A892-99BC23304D6C}" type="parTrans" cxnId="{DA13FA0A-AF50-4892-891C-6B862160447A}">
      <dgm:prSet/>
      <dgm:spPr/>
      <dgm:t>
        <a:bodyPr/>
        <a:lstStyle/>
        <a:p>
          <a:endParaRPr lang="en-US"/>
        </a:p>
      </dgm:t>
    </dgm:pt>
    <dgm:pt modelId="{55894029-4E95-4AE8-A4C2-A269769894AF}" type="sibTrans" cxnId="{DA13FA0A-AF50-4892-891C-6B862160447A}">
      <dgm:prSet/>
      <dgm:spPr/>
      <dgm:t>
        <a:bodyPr/>
        <a:lstStyle/>
        <a:p>
          <a:endParaRPr lang="en-US"/>
        </a:p>
      </dgm:t>
    </dgm:pt>
    <dgm:pt modelId="{0233D2B4-A971-4FCD-AB92-4C8D40420BF6}">
      <dgm:prSet/>
      <dgm:spPr/>
      <dgm:t>
        <a:bodyPr/>
        <a:lstStyle/>
        <a:p>
          <a:r>
            <a:rPr lang="da-DK" dirty="0"/>
            <a:t>Orientere om generelle ændringer som vedr. prøvers afholdelse</a:t>
          </a:r>
          <a:endParaRPr lang="en-US" dirty="0"/>
        </a:p>
      </dgm:t>
    </dgm:pt>
    <dgm:pt modelId="{8B930F51-24D8-4BFD-BB04-48F0AF534CAD}" type="parTrans" cxnId="{647619CE-C062-4501-B0BD-4C5F55A624AC}">
      <dgm:prSet/>
      <dgm:spPr/>
      <dgm:t>
        <a:bodyPr/>
        <a:lstStyle/>
        <a:p>
          <a:endParaRPr lang="en-US"/>
        </a:p>
      </dgm:t>
    </dgm:pt>
    <dgm:pt modelId="{84F6AFE6-BF72-4CA0-93D3-23196DE1AF0E}" type="sibTrans" cxnId="{647619CE-C062-4501-B0BD-4C5F55A624AC}">
      <dgm:prSet/>
      <dgm:spPr/>
      <dgm:t>
        <a:bodyPr/>
        <a:lstStyle/>
        <a:p>
          <a:endParaRPr lang="en-US"/>
        </a:p>
      </dgm:t>
    </dgm:pt>
    <dgm:pt modelId="{EAB7C6C6-0DC7-4FD1-95F5-6EC09F2AD9FE}">
      <dgm:prSet/>
      <dgm:spPr/>
      <dgm:t>
        <a:bodyPr/>
        <a:lstStyle/>
        <a:p>
          <a:r>
            <a:rPr lang="da-DK" dirty="0"/>
            <a:t>Bistår med viden til censorsekretariatet og censorformandskaberne, så der finder et godt samarbejde sted</a:t>
          </a:r>
          <a:endParaRPr lang="en-US" dirty="0"/>
        </a:p>
      </dgm:t>
    </dgm:pt>
    <dgm:pt modelId="{8D8B51F2-0EB7-422B-A2BF-DAA0F2FA5843}" type="parTrans" cxnId="{9BF8495D-9BA1-48AD-880B-FB3C1B50836D}">
      <dgm:prSet/>
      <dgm:spPr/>
      <dgm:t>
        <a:bodyPr/>
        <a:lstStyle/>
        <a:p>
          <a:endParaRPr lang="en-US"/>
        </a:p>
      </dgm:t>
    </dgm:pt>
    <dgm:pt modelId="{E0ED2EA0-9BFA-4191-8E77-541C2BDCD4AC}" type="sibTrans" cxnId="{9BF8495D-9BA1-48AD-880B-FB3C1B50836D}">
      <dgm:prSet/>
      <dgm:spPr/>
      <dgm:t>
        <a:bodyPr/>
        <a:lstStyle/>
        <a:p>
          <a:endParaRPr lang="en-US"/>
        </a:p>
      </dgm:t>
    </dgm:pt>
    <dgm:pt modelId="{81EB8813-C91A-4190-88C3-ED29FE3EDBDB}">
      <dgm:prSet/>
      <dgm:spPr/>
      <dgm:t>
        <a:bodyPr/>
        <a:lstStyle/>
        <a:p>
          <a:r>
            <a:rPr lang="da-DK"/>
            <a:t>M.fl.</a:t>
          </a:r>
          <a:endParaRPr lang="en-US"/>
        </a:p>
      </dgm:t>
    </dgm:pt>
    <dgm:pt modelId="{4169CF5E-BF9F-433A-AA4F-97AC3A39E642}" type="parTrans" cxnId="{BC1CFAA4-23F8-4A72-8DB1-3488783C510E}">
      <dgm:prSet/>
      <dgm:spPr/>
      <dgm:t>
        <a:bodyPr/>
        <a:lstStyle/>
        <a:p>
          <a:endParaRPr lang="en-US"/>
        </a:p>
      </dgm:t>
    </dgm:pt>
    <dgm:pt modelId="{F180C2AC-5701-4B1A-8F09-C119B37DEDB9}" type="sibTrans" cxnId="{BC1CFAA4-23F8-4A72-8DB1-3488783C510E}">
      <dgm:prSet/>
      <dgm:spPr/>
      <dgm:t>
        <a:bodyPr/>
        <a:lstStyle/>
        <a:p>
          <a:endParaRPr lang="en-US"/>
        </a:p>
      </dgm:t>
    </dgm:pt>
    <dgm:pt modelId="{8D25E946-7B8E-467B-A69C-2224E2348390}" type="pres">
      <dgm:prSet presAssocID="{A0C46CA9-37F9-4764-A6F1-236FDA917B39}" presName="diagram" presStyleCnt="0">
        <dgm:presLayoutVars>
          <dgm:dir/>
          <dgm:resizeHandles val="exact"/>
        </dgm:presLayoutVars>
      </dgm:prSet>
      <dgm:spPr/>
    </dgm:pt>
    <dgm:pt modelId="{A326D701-3C78-4C92-B1BF-B1B28111DD2E}" type="pres">
      <dgm:prSet presAssocID="{AAA3D476-9881-4A7B-BFB9-92F88CEC7D9E}" presName="node" presStyleLbl="node1" presStyleIdx="0" presStyleCnt="8">
        <dgm:presLayoutVars>
          <dgm:bulletEnabled val="1"/>
        </dgm:presLayoutVars>
      </dgm:prSet>
      <dgm:spPr/>
    </dgm:pt>
    <dgm:pt modelId="{CF46A334-01D1-4255-A46F-7988893EB7B8}" type="pres">
      <dgm:prSet presAssocID="{3FD6432F-79EC-47D8-8599-B0DB510CD12A}" presName="sibTrans" presStyleCnt="0"/>
      <dgm:spPr/>
    </dgm:pt>
    <dgm:pt modelId="{7296025D-4C74-4B89-856F-BAD5F34501D9}" type="pres">
      <dgm:prSet presAssocID="{6F5652D4-07BC-4366-BC1D-BBFC7682C37D}" presName="node" presStyleLbl="node1" presStyleIdx="1" presStyleCnt="8">
        <dgm:presLayoutVars>
          <dgm:bulletEnabled val="1"/>
        </dgm:presLayoutVars>
      </dgm:prSet>
      <dgm:spPr/>
    </dgm:pt>
    <dgm:pt modelId="{D5F05701-874F-45A8-8CC7-10443BE67E97}" type="pres">
      <dgm:prSet presAssocID="{E563FA49-B8CE-4A8C-91D3-5B26677B67DC}" presName="sibTrans" presStyleCnt="0"/>
      <dgm:spPr/>
    </dgm:pt>
    <dgm:pt modelId="{F7D43DC7-E5DC-4B39-9E20-3A4EDEC9C7F3}" type="pres">
      <dgm:prSet presAssocID="{422FD742-C7D5-45F4-9A1E-AA5059F3591E}" presName="node" presStyleLbl="node1" presStyleIdx="2" presStyleCnt="8">
        <dgm:presLayoutVars>
          <dgm:bulletEnabled val="1"/>
        </dgm:presLayoutVars>
      </dgm:prSet>
      <dgm:spPr/>
    </dgm:pt>
    <dgm:pt modelId="{BB90B9F2-35C6-4A98-A2E2-6E77F4590C5D}" type="pres">
      <dgm:prSet presAssocID="{36AF124D-243E-43BB-8CFB-8432CCD694F4}" presName="sibTrans" presStyleCnt="0"/>
      <dgm:spPr/>
    </dgm:pt>
    <dgm:pt modelId="{37C98800-6D7B-4B0D-A1BC-ED10527907ED}" type="pres">
      <dgm:prSet presAssocID="{0B205E4C-377E-4218-8731-5C915F5BA9C8}" presName="node" presStyleLbl="node1" presStyleIdx="3" presStyleCnt="8">
        <dgm:presLayoutVars>
          <dgm:bulletEnabled val="1"/>
        </dgm:presLayoutVars>
      </dgm:prSet>
      <dgm:spPr/>
    </dgm:pt>
    <dgm:pt modelId="{FD04063D-85E2-4572-BB4A-721ED2C192D3}" type="pres">
      <dgm:prSet presAssocID="{49475E3C-4720-4205-B22C-255F2693A99F}" presName="sibTrans" presStyleCnt="0"/>
      <dgm:spPr/>
    </dgm:pt>
    <dgm:pt modelId="{90C1C98A-96E7-4A0C-B235-03046ECF311D}" type="pres">
      <dgm:prSet presAssocID="{8E1627C8-01CF-4BE0-9AC0-30CB18B66EE3}" presName="node" presStyleLbl="node1" presStyleIdx="4" presStyleCnt="8">
        <dgm:presLayoutVars>
          <dgm:bulletEnabled val="1"/>
        </dgm:presLayoutVars>
      </dgm:prSet>
      <dgm:spPr/>
    </dgm:pt>
    <dgm:pt modelId="{DF617BD1-6381-4E81-9D4B-1080F5F28D20}" type="pres">
      <dgm:prSet presAssocID="{55894029-4E95-4AE8-A4C2-A269769894AF}" presName="sibTrans" presStyleCnt="0"/>
      <dgm:spPr/>
    </dgm:pt>
    <dgm:pt modelId="{D5AF44B2-488B-4175-AFAB-D17E5D9895D2}" type="pres">
      <dgm:prSet presAssocID="{0233D2B4-A971-4FCD-AB92-4C8D40420BF6}" presName="node" presStyleLbl="node1" presStyleIdx="5" presStyleCnt="8">
        <dgm:presLayoutVars>
          <dgm:bulletEnabled val="1"/>
        </dgm:presLayoutVars>
      </dgm:prSet>
      <dgm:spPr/>
    </dgm:pt>
    <dgm:pt modelId="{F920FDE3-006B-4A8F-BF04-0763853AA6F2}" type="pres">
      <dgm:prSet presAssocID="{84F6AFE6-BF72-4CA0-93D3-23196DE1AF0E}" presName="sibTrans" presStyleCnt="0"/>
      <dgm:spPr/>
    </dgm:pt>
    <dgm:pt modelId="{C1BFE94A-A6CF-47CA-86FE-2143B1E7EAD5}" type="pres">
      <dgm:prSet presAssocID="{EAB7C6C6-0DC7-4FD1-95F5-6EC09F2AD9FE}" presName="node" presStyleLbl="node1" presStyleIdx="6" presStyleCnt="8">
        <dgm:presLayoutVars>
          <dgm:bulletEnabled val="1"/>
        </dgm:presLayoutVars>
      </dgm:prSet>
      <dgm:spPr/>
    </dgm:pt>
    <dgm:pt modelId="{C365B823-C5EE-419E-B693-F45453371888}" type="pres">
      <dgm:prSet presAssocID="{E0ED2EA0-9BFA-4191-8E77-541C2BDCD4AC}" presName="sibTrans" presStyleCnt="0"/>
      <dgm:spPr/>
    </dgm:pt>
    <dgm:pt modelId="{6E80EC5A-DFA8-4DBC-9554-FF9D56AE915A}" type="pres">
      <dgm:prSet presAssocID="{81EB8813-C91A-4190-88C3-ED29FE3EDBDB}" presName="node" presStyleLbl="node1" presStyleIdx="7" presStyleCnt="8">
        <dgm:presLayoutVars>
          <dgm:bulletEnabled val="1"/>
        </dgm:presLayoutVars>
      </dgm:prSet>
      <dgm:spPr/>
    </dgm:pt>
  </dgm:ptLst>
  <dgm:cxnLst>
    <dgm:cxn modelId="{DA13FA0A-AF50-4892-891C-6B862160447A}" srcId="{A0C46CA9-37F9-4764-A6F1-236FDA917B39}" destId="{8E1627C8-01CF-4BE0-9AC0-30CB18B66EE3}" srcOrd="4" destOrd="0" parTransId="{0F092B8C-AF8E-4CA1-A892-99BC23304D6C}" sibTransId="{55894029-4E95-4AE8-A4C2-A269769894AF}"/>
    <dgm:cxn modelId="{3325A10D-5285-4192-8CCE-CB5EE4B8EDEE}" type="presOf" srcId="{0B205E4C-377E-4218-8731-5C915F5BA9C8}" destId="{37C98800-6D7B-4B0D-A1BC-ED10527907ED}" srcOrd="0" destOrd="0" presId="urn:microsoft.com/office/officeart/2005/8/layout/default"/>
    <dgm:cxn modelId="{45D7F70E-83CE-4D2B-BA8B-548302A27284}" type="presOf" srcId="{EAB7C6C6-0DC7-4FD1-95F5-6EC09F2AD9FE}" destId="{C1BFE94A-A6CF-47CA-86FE-2143B1E7EAD5}" srcOrd="0" destOrd="0" presId="urn:microsoft.com/office/officeart/2005/8/layout/default"/>
    <dgm:cxn modelId="{0A0CF51F-ED20-4530-87DA-966515360F9C}" type="presOf" srcId="{0233D2B4-A971-4FCD-AB92-4C8D40420BF6}" destId="{D5AF44B2-488B-4175-AFAB-D17E5D9895D2}" srcOrd="0" destOrd="0" presId="urn:microsoft.com/office/officeart/2005/8/layout/default"/>
    <dgm:cxn modelId="{05D5625B-0BA2-4BF0-9917-554DD7F74F20}" type="presOf" srcId="{8E1627C8-01CF-4BE0-9AC0-30CB18B66EE3}" destId="{90C1C98A-96E7-4A0C-B235-03046ECF311D}" srcOrd="0" destOrd="0" presId="urn:microsoft.com/office/officeart/2005/8/layout/default"/>
    <dgm:cxn modelId="{67176A5C-C1F5-4FB5-B3F2-06D254120C03}" srcId="{A0C46CA9-37F9-4764-A6F1-236FDA917B39}" destId="{AAA3D476-9881-4A7B-BFB9-92F88CEC7D9E}" srcOrd="0" destOrd="0" parTransId="{3ED8323C-90A9-49DA-9B52-C9856F47CF21}" sibTransId="{3FD6432F-79EC-47D8-8599-B0DB510CD12A}"/>
    <dgm:cxn modelId="{9BF8495D-9BA1-48AD-880B-FB3C1B50836D}" srcId="{A0C46CA9-37F9-4764-A6F1-236FDA917B39}" destId="{EAB7C6C6-0DC7-4FD1-95F5-6EC09F2AD9FE}" srcOrd="6" destOrd="0" parTransId="{8D8B51F2-0EB7-422B-A2BF-DAA0F2FA5843}" sibTransId="{E0ED2EA0-9BFA-4191-8E77-541C2BDCD4AC}"/>
    <dgm:cxn modelId="{DAF1B849-C9B3-44CC-8E0A-9E60E12D0241}" srcId="{A0C46CA9-37F9-4764-A6F1-236FDA917B39}" destId="{0B205E4C-377E-4218-8731-5C915F5BA9C8}" srcOrd="3" destOrd="0" parTransId="{3F83547C-4782-4009-9E69-5231BB9FB71A}" sibTransId="{49475E3C-4720-4205-B22C-255F2693A99F}"/>
    <dgm:cxn modelId="{C018834A-DFB2-46DF-8289-9E1B819E9D95}" type="presOf" srcId="{81EB8813-C91A-4190-88C3-ED29FE3EDBDB}" destId="{6E80EC5A-DFA8-4DBC-9554-FF9D56AE915A}" srcOrd="0" destOrd="0" presId="urn:microsoft.com/office/officeart/2005/8/layout/default"/>
    <dgm:cxn modelId="{2B5D1E4D-3B1E-4740-90BC-94DE704755DB}" type="presOf" srcId="{A0C46CA9-37F9-4764-A6F1-236FDA917B39}" destId="{8D25E946-7B8E-467B-A69C-2224E2348390}" srcOrd="0" destOrd="0" presId="urn:microsoft.com/office/officeart/2005/8/layout/default"/>
    <dgm:cxn modelId="{6D782EA0-E2D5-43D4-AEDD-A75F274FA5AD}" type="presOf" srcId="{AAA3D476-9881-4A7B-BFB9-92F88CEC7D9E}" destId="{A326D701-3C78-4C92-B1BF-B1B28111DD2E}" srcOrd="0" destOrd="0" presId="urn:microsoft.com/office/officeart/2005/8/layout/default"/>
    <dgm:cxn modelId="{66D941A0-760F-4598-8F6F-CD267CDC59DE}" type="presOf" srcId="{422FD742-C7D5-45F4-9A1E-AA5059F3591E}" destId="{F7D43DC7-E5DC-4B39-9E20-3A4EDEC9C7F3}" srcOrd="0" destOrd="0" presId="urn:microsoft.com/office/officeart/2005/8/layout/default"/>
    <dgm:cxn modelId="{BC1CFAA4-23F8-4A72-8DB1-3488783C510E}" srcId="{A0C46CA9-37F9-4764-A6F1-236FDA917B39}" destId="{81EB8813-C91A-4190-88C3-ED29FE3EDBDB}" srcOrd="7" destOrd="0" parTransId="{4169CF5E-BF9F-433A-AA4F-97AC3A39E642}" sibTransId="{F180C2AC-5701-4B1A-8F09-C119B37DEDB9}"/>
    <dgm:cxn modelId="{30D001C1-9990-44B0-83C2-F456291CBD37}" srcId="{A0C46CA9-37F9-4764-A6F1-236FDA917B39}" destId="{6F5652D4-07BC-4366-BC1D-BBFC7682C37D}" srcOrd="1" destOrd="0" parTransId="{8396E356-6C5A-44B1-A031-B2F372E3F6D6}" sibTransId="{E563FA49-B8CE-4A8C-91D3-5B26677B67DC}"/>
    <dgm:cxn modelId="{647619CE-C062-4501-B0BD-4C5F55A624AC}" srcId="{A0C46CA9-37F9-4764-A6F1-236FDA917B39}" destId="{0233D2B4-A971-4FCD-AB92-4C8D40420BF6}" srcOrd="5" destOrd="0" parTransId="{8B930F51-24D8-4BFD-BB04-48F0AF534CAD}" sibTransId="{84F6AFE6-BF72-4CA0-93D3-23196DE1AF0E}"/>
    <dgm:cxn modelId="{CA16ECE8-A52B-428E-B3F9-DF4196AB63CB}" type="presOf" srcId="{6F5652D4-07BC-4366-BC1D-BBFC7682C37D}" destId="{7296025D-4C74-4B89-856F-BAD5F34501D9}" srcOrd="0" destOrd="0" presId="urn:microsoft.com/office/officeart/2005/8/layout/default"/>
    <dgm:cxn modelId="{18709CF5-A0C6-4636-9F77-752FD9C645D5}" srcId="{A0C46CA9-37F9-4764-A6F1-236FDA917B39}" destId="{422FD742-C7D5-45F4-9A1E-AA5059F3591E}" srcOrd="2" destOrd="0" parTransId="{738890D9-DFDB-4E5D-8F09-DAC55C9F5E2B}" sibTransId="{36AF124D-243E-43BB-8CFB-8432CCD694F4}"/>
    <dgm:cxn modelId="{F47A6B7E-C314-49C4-99B3-8EEC6769CE22}" type="presParOf" srcId="{8D25E946-7B8E-467B-A69C-2224E2348390}" destId="{A326D701-3C78-4C92-B1BF-B1B28111DD2E}" srcOrd="0" destOrd="0" presId="urn:microsoft.com/office/officeart/2005/8/layout/default"/>
    <dgm:cxn modelId="{892BB12B-B8B4-41C1-BAC5-B29C83B817B9}" type="presParOf" srcId="{8D25E946-7B8E-467B-A69C-2224E2348390}" destId="{CF46A334-01D1-4255-A46F-7988893EB7B8}" srcOrd="1" destOrd="0" presId="urn:microsoft.com/office/officeart/2005/8/layout/default"/>
    <dgm:cxn modelId="{F1D50300-B0A0-4C5B-9E92-4130FA35D2A1}" type="presParOf" srcId="{8D25E946-7B8E-467B-A69C-2224E2348390}" destId="{7296025D-4C74-4B89-856F-BAD5F34501D9}" srcOrd="2" destOrd="0" presId="urn:microsoft.com/office/officeart/2005/8/layout/default"/>
    <dgm:cxn modelId="{5F92FBE7-DAED-4933-8ED0-FA87CC5FE549}" type="presParOf" srcId="{8D25E946-7B8E-467B-A69C-2224E2348390}" destId="{D5F05701-874F-45A8-8CC7-10443BE67E97}" srcOrd="3" destOrd="0" presId="urn:microsoft.com/office/officeart/2005/8/layout/default"/>
    <dgm:cxn modelId="{C8AB3EEA-9189-45D9-BA5D-A74C0F366879}" type="presParOf" srcId="{8D25E946-7B8E-467B-A69C-2224E2348390}" destId="{F7D43DC7-E5DC-4B39-9E20-3A4EDEC9C7F3}" srcOrd="4" destOrd="0" presId="urn:microsoft.com/office/officeart/2005/8/layout/default"/>
    <dgm:cxn modelId="{595F74E7-CD5F-49D2-BC4D-3EF8753FAA68}" type="presParOf" srcId="{8D25E946-7B8E-467B-A69C-2224E2348390}" destId="{BB90B9F2-35C6-4A98-A2E2-6E77F4590C5D}" srcOrd="5" destOrd="0" presId="urn:microsoft.com/office/officeart/2005/8/layout/default"/>
    <dgm:cxn modelId="{4F0B8B7C-C5B3-44BC-B3C2-CCA0CA2396FC}" type="presParOf" srcId="{8D25E946-7B8E-467B-A69C-2224E2348390}" destId="{37C98800-6D7B-4B0D-A1BC-ED10527907ED}" srcOrd="6" destOrd="0" presId="urn:microsoft.com/office/officeart/2005/8/layout/default"/>
    <dgm:cxn modelId="{DA0073BC-C831-4EB4-8857-B1B909BC22D7}" type="presParOf" srcId="{8D25E946-7B8E-467B-A69C-2224E2348390}" destId="{FD04063D-85E2-4572-BB4A-721ED2C192D3}" srcOrd="7" destOrd="0" presId="urn:microsoft.com/office/officeart/2005/8/layout/default"/>
    <dgm:cxn modelId="{78A1FF19-B923-442C-A62C-2CAD8AFAB0CF}" type="presParOf" srcId="{8D25E946-7B8E-467B-A69C-2224E2348390}" destId="{90C1C98A-96E7-4A0C-B235-03046ECF311D}" srcOrd="8" destOrd="0" presId="urn:microsoft.com/office/officeart/2005/8/layout/default"/>
    <dgm:cxn modelId="{3357BFC5-173E-4D2E-94EE-DAE0006BD303}" type="presParOf" srcId="{8D25E946-7B8E-467B-A69C-2224E2348390}" destId="{DF617BD1-6381-4E81-9D4B-1080F5F28D20}" srcOrd="9" destOrd="0" presId="urn:microsoft.com/office/officeart/2005/8/layout/default"/>
    <dgm:cxn modelId="{BA9AE7BC-4A7E-4BA7-AD4F-F97B4246ADEC}" type="presParOf" srcId="{8D25E946-7B8E-467B-A69C-2224E2348390}" destId="{D5AF44B2-488B-4175-AFAB-D17E5D9895D2}" srcOrd="10" destOrd="0" presId="urn:microsoft.com/office/officeart/2005/8/layout/default"/>
    <dgm:cxn modelId="{43A1A08E-2241-4597-B9B0-F40C343CD5BF}" type="presParOf" srcId="{8D25E946-7B8E-467B-A69C-2224E2348390}" destId="{F920FDE3-006B-4A8F-BF04-0763853AA6F2}" srcOrd="11" destOrd="0" presId="urn:microsoft.com/office/officeart/2005/8/layout/default"/>
    <dgm:cxn modelId="{966A980B-A628-4A32-8C95-34AAFD22AFC6}" type="presParOf" srcId="{8D25E946-7B8E-467B-A69C-2224E2348390}" destId="{C1BFE94A-A6CF-47CA-86FE-2143B1E7EAD5}" srcOrd="12" destOrd="0" presId="urn:microsoft.com/office/officeart/2005/8/layout/default"/>
    <dgm:cxn modelId="{28DDA3F1-DA7C-4F68-8974-88866895C55B}" type="presParOf" srcId="{8D25E946-7B8E-467B-A69C-2224E2348390}" destId="{C365B823-C5EE-419E-B693-F45453371888}" srcOrd="13" destOrd="0" presId="urn:microsoft.com/office/officeart/2005/8/layout/default"/>
    <dgm:cxn modelId="{BA0A7C2E-64AD-4F68-90D4-739BDE8C7E6E}" type="presParOf" srcId="{8D25E946-7B8E-467B-A69C-2224E2348390}" destId="{6E80EC5A-DFA8-4DBC-9554-FF9D56AE915A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1E7751-4138-4906-A60B-32848569E57E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0142CD7-267C-42B4-93C5-94F74C3102B2}">
      <dgm:prSet/>
      <dgm:spPr>
        <a:solidFill>
          <a:srgbClr val="24C1D6"/>
        </a:solidFill>
      </dgm:spPr>
      <dgm:t>
        <a:bodyPr/>
        <a:lstStyle/>
        <a:p>
          <a:r>
            <a:rPr lang="da-DK" dirty="0"/>
            <a:t>Brug hjemmesiden oftere- rigtig mange oplysninger er at finde på hjemmesiden</a:t>
          </a:r>
          <a:endParaRPr lang="en-US" dirty="0"/>
        </a:p>
      </dgm:t>
    </dgm:pt>
    <dgm:pt modelId="{3C99CAF0-F75D-44FF-B27C-D3E1F2AD32AD}" type="parTrans" cxnId="{B688B87E-F387-4910-819D-FD85321911DF}">
      <dgm:prSet/>
      <dgm:spPr/>
      <dgm:t>
        <a:bodyPr/>
        <a:lstStyle/>
        <a:p>
          <a:endParaRPr lang="en-US"/>
        </a:p>
      </dgm:t>
    </dgm:pt>
    <dgm:pt modelId="{0BEA8228-4643-42B3-B3D8-8195FA1B44B2}" type="sibTrans" cxnId="{B688B87E-F387-4910-819D-FD85321911DF}">
      <dgm:prSet/>
      <dgm:spPr/>
      <dgm:t>
        <a:bodyPr/>
        <a:lstStyle/>
        <a:p>
          <a:endParaRPr lang="en-US"/>
        </a:p>
      </dgm:t>
    </dgm:pt>
    <dgm:pt modelId="{9D8EDFAF-734C-46A1-81B4-56139FAD6A7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a-DK" dirty="0"/>
            <a:t>Bl.a. er der senest blevet udarbejdet et notat- Introduktion til censors virke</a:t>
          </a:r>
          <a:endParaRPr lang="en-US" dirty="0"/>
        </a:p>
      </dgm:t>
    </dgm:pt>
    <dgm:pt modelId="{A69CF1D5-12F7-4FAC-A690-4A0563C4536D}" type="parTrans" cxnId="{153FE54D-14F8-4D40-89DA-ED1438F05E2B}">
      <dgm:prSet/>
      <dgm:spPr/>
      <dgm:t>
        <a:bodyPr/>
        <a:lstStyle/>
        <a:p>
          <a:endParaRPr lang="en-US"/>
        </a:p>
      </dgm:t>
    </dgm:pt>
    <dgm:pt modelId="{6DA726FA-224E-4568-871C-BC562CCD069D}" type="sibTrans" cxnId="{153FE54D-14F8-4D40-89DA-ED1438F05E2B}">
      <dgm:prSet/>
      <dgm:spPr/>
      <dgm:t>
        <a:bodyPr/>
        <a:lstStyle/>
        <a:p>
          <a:endParaRPr lang="en-US"/>
        </a:p>
      </dgm:t>
    </dgm:pt>
    <dgm:pt modelId="{8773E1E9-4C79-4FFC-8C47-E2284A4C386A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da-DK" dirty="0"/>
            <a:t>Der findes brugervejledninger til alle sekretariatets interessenter</a:t>
          </a:r>
          <a:endParaRPr lang="en-US" dirty="0"/>
        </a:p>
      </dgm:t>
    </dgm:pt>
    <dgm:pt modelId="{5A8C2FC6-AFCA-444E-AF56-23F71C17F0BF}" type="parTrans" cxnId="{40AC4838-A555-430D-B431-AB47E55CB48E}">
      <dgm:prSet/>
      <dgm:spPr/>
      <dgm:t>
        <a:bodyPr/>
        <a:lstStyle/>
        <a:p>
          <a:endParaRPr lang="en-US"/>
        </a:p>
      </dgm:t>
    </dgm:pt>
    <dgm:pt modelId="{7F8D693A-50D5-4732-AAE4-81E0F6814747}" type="sibTrans" cxnId="{40AC4838-A555-430D-B431-AB47E55CB48E}">
      <dgm:prSet/>
      <dgm:spPr/>
      <dgm:t>
        <a:bodyPr/>
        <a:lstStyle/>
        <a:p>
          <a:endParaRPr lang="en-US"/>
        </a:p>
      </dgm:t>
    </dgm:pt>
    <dgm:pt modelId="{E0291AAF-C61C-4760-B7B0-A89C29069BB0}">
      <dgm:prSet/>
      <dgm:spPr>
        <a:solidFill>
          <a:srgbClr val="002060"/>
        </a:solidFill>
      </dgm:spPr>
      <dgm:t>
        <a:bodyPr/>
        <a:lstStyle/>
        <a:p>
          <a:r>
            <a:rPr lang="da-DK" dirty="0"/>
            <a:t>Hvad fremgår bl.a. af min profil</a:t>
          </a:r>
          <a:endParaRPr lang="en-US" dirty="0"/>
        </a:p>
      </dgm:t>
    </dgm:pt>
    <dgm:pt modelId="{ADF9A9E6-9B37-4A26-A086-89C3A8C2F93E}" type="parTrans" cxnId="{7657C60D-BC80-454E-B0D1-5346D09B511E}">
      <dgm:prSet/>
      <dgm:spPr/>
      <dgm:t>
        <a:bodyPr/>
        <a:lstStyle/>
        <a:p>
          <a:endParaRPr lang="en-US"/>
        </a:p>
      </dgm:t>
    </dgm:pt>
    <dgm:pt modelId="{F8C9A5FE-2690-4FF7-A6E3-C5F929D316AF}" type="sibTrans" cxnId="{7657C60D-BC80-454E-B0D1-5346D09B511E}">
      <dgm:prSet/>
      <dgm:spPr/>
      <dgm:t>
        <a:bodyPr/>
        <a:lstStyle/>
        <a:p>
          <a:endParaRPr lang="en-US"/>
        </a:p>
      </dgm:t>
    </dgm:pt>
    <dgm:pt modelId="{88BF3772-1A57-4C80-9EC6-6B50FBA955BC}">
      <dgm:prSet/>
      <dgm:spPr/>
      <dgm:t>
        <a:bodyPr/>
        <a:lstStyle/>
        <a:p>
          <a:r>
            <a:rPr lang="da-DK" dirty="0">
              <a:solidFill>
                <a:srgbClr val="002060"/>
              </a:solidFill>
            </a:rPr>
            <a:t>Censorer: profil, beskikkelser, tilbudte prøver, censorallokeringer, rapporter, antal censortimer, passivperioder, m.m.</a:t>
          </a:r>
          <a:endParaRPr lang="en-US" dirty="0">
            <a:solidFill>
              <a:srgbClr val="002060"/>
            </a:solidFill>
          </a:endParaRPr>
        </a:p>
      </dgm:t>
    </dgm:pt>
    <dgm:pt modelId="{10647A4E-2E32-4A99-A6F3-590FF9D5F330}" type="parTrans" cxnId="{B9A637CA-B069-47ED-A590-2730B7919839}">
      <dgm:prSet/>
      <dgm:spPr/>
      <dgm:t>
        <a:bodyPr/>
        <a:lstStyle/>
        <a:p>
          <a:endParaRPr lang="en-US"/>
        </a:p>
      </dgm:t>
    </dgm:pt>
    <dgm:pt modelId="{693397C3-0688-4FC1-AC74-3EC2AD404779}" type="sibTrans" cxnId="{B9A637CA-B069-47ED-A590-2730B7919839}">
      <dgm:prSet/>
      <dgm:spPr/>
      <dgm:t>
        <a:bodyPr/>
        <a:lstStyle/>
        <a:p>
          <a:endParaRPr lang="en-US"/>
        </a:p>
      </dgm:t>
    </dgm:pt>
    <dgm:pt modelId="{04A44FD1-BAC5-47BD-BE55-3AD9970C7477}">
      <dgm:prSet/>
      <dgm:spPr/>
      <dgm:t>
        <a:bodyPr/>
        <a:lstStyle/>
        <a:p>
          <a:r>
            <a:rPr lang="da-DK" dirty="0">
              <a:solidFill>
                <a:srgbClr val="002060"/>
              </a:solidFill>
            </a:rPr>
            <a:t>Eksaminator: profil, prøver, eksaminatorrapporter, m.m.</a:t>
          </a:r>
          <a:endParaRPr lang="en-US" dirty="0">
            <a:solidFill>
              <a:srgbClr val="002060"/>
            </a:solidFill>
          </a:endParaRPr>
        </a:p>
      </dgm:t>
    </dgm:pt>
    <dgm:pt modelId="{72C6B475-4F8E-4569-AA82-4E3B86A8897E}" type="parTrans" cxnId="{48D01EBB-B729-490E-8058-1369C1BC4644}">
      <dgm:prSet/>
      <dgm:spPr/>
      <dgm:t>
        <a:bodyPr/>
        <a:lstStyle/>
        <a:p>
          <a:endParaRPr lang="en-US"/>
        </a:p>
      </dgm:t>
    </dgm:pt>
    <dgm:pt modelId="{915AF1F4-C87C-4EC9-A9F6-690C736161A8}" type="sibTrans" cxnId="{48D01EBB-B729-490E-8058-1369C1BC4644}">
      <dgm:prSet/>
      <dgm:spPr/>
      <dgm:t>
        <a:bodyPr/>
        <a:lstStyle/>
        <a:p>
          <a:endParaRPr lang="en-US"/>
        </a:p>
      </dgm:t>
    </dgm:pt>
    <dgm:pt modelId="{67486C35-44A0-434C-BED1-74A39E8F0BDC}">
      <dgm:prSet/>
      <dgm:spPr/>
      <dgm:t>
        <a:bodyPr/>
        <a:lstStyle/>
        <a:p>
          <a:r>
            <a:rPr lang="da-DK" dirty="0">
              <a:solidFill>
                <a:srgbClr val="002060"/>
              </a:solidFill>
            </a:rPr>
            <a:t>Bestillere: Censorbestillinger, egne eksaminatorer m.m.</a:t>
          </a:r>
          <a:endParaRPr lang="en-US" dirty="0">
            <a:solidFill>
              <a:srgbClr val="002060"/>
            </a:solidFill>
          </a:endParaRPr>
        </a:p>
      </dgm:t>
    </dgm:pt>
    <dgm:pt modelId="{1D7D8F01-C225-4A75-A89E-350F2594F69B}" type="parTrans" cxnId="{0BE3B590-778D-4BEF-AE06-F0FA392F3EE6}">
      <dgm:prSet/>
      <dgm:spPr/>
      <dgm:t>
        <a:bodyPr/>
        <a:lstStyle/>
        <a:p>
          <a:endParaRPr lang="en-US"/>
        </a:p>
      </dgm:t>
    </dgm:pt>
    <dgm:pt modelId="{E57AAEA3-769A-47B7-9938-404191D0685B}" type="sibTrans" cxnId="{0BE3B590-778D-4BEF-AE06-F0FA392F3EE6}">
      <dgm:prSet/>
      <dgm:spPr/>
      <dgm:t>
        <a:bodyPr/>
        <a:lstStyle/>
        <a:p>
          <a:endParaRPr lang="en-US"/>
        </a:p>
      </dgm:t>
    </dgm:pt>
    <dgm:pt modelId="{DC62D855-B037-490E-859F-D22BF67E00EF}">
      <dgm:prSet/>
      <dgm:spPr/>
      <dgm:t>
        <a:bodyPr/>
        <a:lstStyle/>
        <a:p>
          <a:r>
            <a:rPr lang="da-DK" dirty="0" err="1">
              <a:solidFill>
                <a:srgbClr val="002060"/>
              </a:solidFill>
            </a:rPr>
            <a:t>Uddannelelsesnetværk</a:t>
          </a:r>
          <a:r>
            <a:rPr lang="da-DK" dirty="0">
              <a:solidFill>
                <a:srgbClr val="002060"/>
              </a:solidFill>
            </a:rPr>
            <a:t>: Rapporter fra egen institution og statistikker</a:t>
          </a:r>
          <a:endParaRPr lang="en-US" dirty="0">
            <a:solidFill>
              <a:srgbClr val="002060"/>
            </a:solidFill>
          </a:endParaRPr>
        </a:p>
      </dgm:t>
    </dgm:pt>
    <dgm:pt modelId="{05B21FB1-5062-4522-9BA3-3C3578F76A29}" type="parTrans" cxnId="{0CD6A34E-C9F9-4EC6-B01C-0F755B4355F8}">
      <dgm:prSet/>
      <dgm:spPr/>
      <dgm:t>
        <a:bodyPr/>
        <a:lstStyle/>
        <a:p>
          <a:endParaRPr lang="en-US"/>
        </a:p>
      </dgm:t>
    </dgm:pt>
    <dgm:pt modelId="{FF8BBCE4-66B2-469F-8BF2-3FAED21CF7AF}" type="sibTrans" cxnId="{0CD6A34E-C9F9-4EC6-B01C-0F755B4355F8}">
      <dgm:prSet/>
      <dgm:spPr/>
      <dgm:t>
        <a:bodyPr/>
        <a:lstStyle/>
        <a:p>
          <a:endParaRPr lang="en-US"/>
        </a:p>
      </dgm:t>
    </dgm:pt>
    <dgm:pt modelId="{9DA05FB3-FE83-405A-831C-BE2D6AE10163}" type="pres">
      <dgm:prSet presAssocID="{5F1E7751-4138-4906-A60B-32848569E57E}" presName="Name0" presStyleCnt="0">
        <dgm:presLayoutVars>
          <dgm:dir/>
          <dgm:animLvl val="lvl"/>
          <dgm:resizeHandles val="exact"/>
        </dgm:presLayoutVars>
      </dgm:prSet>
      <dgm:spPr/>
    </dgm:pt>
    <dgm:pt modelId="{57D1FCD6-096A-46A4-956C-174BC1D736FC}" type="pres">
      <dgm:prSet presAssocID="{E0291AAF-C61C-4760-B7B0-A89C29069BB0}" presName="boxAndChildren" presStyleCnt="0"/>
      <dgm:spPr/>
    </dgm:pt>
    <dgm:pt modelId="{BF3E6A84-9641-4B2D-AC63-D1D568BC5B99}" type="pres">
      <dgm:prSet presAssocID="{E0291AAF-C61C-4760-B7B0-A89C29069BB0}" presName="parentTextBox" presStyleLbl="node1" presStyleIdx="0" presStyleCnt="4"/>
      <dgm:spPr/>
    </dgm:pt>
    <dgm:pt modelId="{BD508188-D3C0-4B3D-8E98-9DAF4B2C7D0A}" type="pres">
      <dgm:prSet presAssocID="{E0291AAF-C61C-4760-B7B0-A89C29069BB0}" presName="entireBox" presStyleLbl="node1" presStyleIdx="0" presStyleCnt="4"/>
      <dgm:spPr/>
    </dgm:pt>
    <dgm:pt modelId="{2AACB2C8-2AAB-4FB5-8C6D-93D485F79516}" type="pres">
      <dgm:prSet presAssocID="{E0291AAF-C61C-4760-B7B0-A89C29069BB0}" presName="descendantBox" presStyleCnt="0"/>
      <dgm:spPr/>
    </dgm:pt>
    <dgm:pt modelId="{BEA7B56C-6701-4DA5-8452-968C8FBC6E96}" type="pres">
      <dgm:prSet presAssocID="{88BF3772-1A57-4C80-9EC6-6B50FBA955BC}" presName="childTextBox" presStyleLbl="fgAccFollowNode1" presStyleIdx="0" presStyleCnt="4">
        <dgm:presLayoutVars>
          <dgm:bulletEnabled val="1"/>
        </dgm:presLayoutVars>
      </dgm:prSet>
      <dgm:spPr/>
    </dgm:pt>
    <dgm:pt modelId="{4AB911BB-04D8-4142-AD92-1573085BFA9A}" type="pres">
      <dgm:prSet presAssocID="{04A44FD1-BAC5-47BD-BE55-3AD9970C7477}" presName="childTextBox" presStyleLbl="fgAccFollowNode1" presStyleIdx="1" presStyleCnt="4">
        <dgm:presLayoutVars>
          <dgm:bulletEnabled val="1"/>
        </dgm:presLayoutVars>
      </dgm:prSet>
      <dgm:spPr/>
    </dgm:pt>
    <dgm:pt modelId="{039DA796-13AE-4DA9-ABBA-DC4BB97CE072}" type="pres">
      <dgm:prSet presAssocID="{67486C35-44A0-434C-BED1-74A39E8F0BDC}" presName="childTextBox" presStyleLbl="fgAccFollowNode1" presStyleIdx="2" presStyleCnt="4">
        <dgm:presLayoutVars>
          <dgm:bulletEnabled val="1"/>
        </dgm:presLayoutVars>
      </dgm:prSet>
      <dgm:spPr/>
    </dgm:pt>
    <dgm:pt modelId="{71336652-7A64-4B14-8D2D-DCE6FCB6CD73}" type="pres">
      <dgm:prSet presAssocID="{DC62D855-B037-490E-859F-D22BF67E00EF}" presName="childTextBox" presStyleLbl="fgAccFollowNode1" presStyleIdx="3" presStyleCnt="4">
        <dgm:presLayoutVars>
          <dgm:bulletEnabled val="1"/>
        </dgm:presLayoutVars>
      </dgm:prSet>
      <dgm:spPr/>
    </dgm:pt>
    <dgm:pt modelId="{8566B843-54A0-4CAC-B3A3-8311211DFD16}" type="pres">
      <dgm:prSet presAssocID="{7F8D693A-50D5-4732-AAE4-81E0F6814747}" presName="sp" presStyleCnt="0"/>
      <dgm:spPr/>
    </dgm:pt>
    <dgm:pt modelId="{ED3AAC86-A916-4027-8DD3-D31BEE3E9CA7}" type="pres">
      <dgm:prSet presAssocID="{8773E1E9-4C79-4FFC-8C47-E2284A4C386A}" presName="arrowAndChildren" presStyleCnt="0"/>
      <dgm:spPr/>
    </dgm:pt>
    <dgm:pt modelId="{9BD0616B-D821-4AA1-A29A-97D706C8C660}" type="pres">
      <dgm:prSet presAssocID="{8773E1E9-4C79-4FFC-8C47-E2284A4C386A}" presName="parentTextArrow" presStyleLbl="node1" presStyleIdx="1" presStyleCnt="4" custScaleY="28893"/>
      <dgm:spPr/>
    </dgm:pt>
    <dgm:pt modelId="{D9774B51-A69C-454C-B138-A414E677070E}" type="pres">
      <dgm:prSet presAssocID="{6DA726FA-224E-4568-871C-BC562CCD069D}" presName="sp" presStyleCnt="0"/>
      <dgm:spPr/>
    </dgm:pt>
    <dgm:pt modelId="{EBEEB941-2A78-496B-88D4-7593AC3B881E}" type="pres">
      <dgm:prSet presAssocID="{9D8EDFAF-734C-46A1-81B4-56139FAD6A77}" presName="arrowAndChildren" presStyleCnt="0"/>
      <dgm:spPr/>
    </dgm:pt>
    <dgm:pt modelId="{819AF3AB-AD8D-4214-A255-A49C17ACD00F}" type="pres">
      <dgm:prSet presAssocID="{9D8EDFAF-734C-46A1-81B4-56139FAD6A77}" presName="parentTextArrow" presStyleLbl="node1" presStyleIdx="2" presStyleCnt="4" custScaleY="23423"/>
      <dgm:spPr/>
    </dgm:pt>
    <dgm:pt modelId="{8630B9CC-F6C8-4F95-8FB9-1FA5AE4E0505}" type="pres">
      <dgm:prSet presAssocID="{0BEA8228-4643-42B3-B3D8-8195FA1B44B2}" presName="sp" presStyleCnt="0"/>
      <dgm:spPr/>
    </dgm:pt>
    <dgm:pt modelId="{0F4AE58D-147F-4453-AB57-E91E58AB25D0}" type="pres">
      <dgm:prSet presAssocID="{F0142CD7-267C-42B4-93C5-94F74C3102B2}" presName="arrowAndChildren" presStyleCnt="0"/>
      <dgm:spPr/>
    </dgm:pt>
    <dgm:pt modelId="{50226191-4CB7-4BDA-8402-62357267BD9B}" type="pres">
      <dgm:prSet presAssocID="{F0142CD7-267C-42B4-93C5-94F74C3102B2}" presName="parentTextArrow" presStyleLbl="node1" presStyleIdx="3" presStyleCnt="4" custScaleY="19249"/>
      <dgm:spPr/>
    </dgm:pt>
  </dgm:ptLst>
  <dgm:cxnLst>
    <dgm:cxn modelId="{C48FEB01-00AD-4500-8C42-F3FFEAEE45C6}" type="presOf" srcId="{67486C35-44A0-434C-BED1-74A39E8F0BDC}" destId="{039DA796-13AE-4DA9-ABBA-DC4BB97CE072}" srcOrd="0" destOrd="0" presId="urn:microsoft.com/office/officeart/2005/8/layout/process4"/>
    <dgm:cxn modelId="{41F16D02-3FCF-4BC8-B5CB-80FFD73A1FE1}" type="presOf" srcId="{DC62D855-B037-490E-859F-D22BF67E00EF}" destId="{71336652-7A64-4B14-8D2D-DCE6FCB6CD73}" srcOrd="0" destOrd="0" presId="urn:microsoft.com/office/officeart/2005/8/layout/process4"/>
    <dgm:cxn modelId="{7657C60D-BC80-454E-B0D1-5346D09B511E}" srcId="{5F1E7751-4138-4906-A60B-32848569E57E}" destId="{E0291AAF-C61C-4760-B7B0-A89C29069BB0}" srcOrd="3" destOrd="0" parTransId="{ADF9A9E6-9B37-4A26-A086-89C3A8C2F93E}" sibTransId="{F8C9A5FE-2690-4FF7-A6E3-C5F929D316AF}"/>
    <dgm:cxn modelId="{A2FCA212-FB80-4060-A084-36C2E34B31D2}" type="presOf" srcId="{E0291AAF-C61C-4760-B7B0-A89C29069BB0}" destId="{BD508188-D3C0-4B3D-8E98-9DAF4B2C7D0A}" srcOrd="1" destOrd="0" presId="urn:microsoft.com/office/officeart/2005/8/layout/process4"/>
    <dgm:cxn modelId="{B3EAC016-6463-4BD1-94EB-F47F8FFE44F0}" type="presOf" srcId="{9D8EDFAF-734C-46A1-81B4-56139FAD6A77}" destId="{819AF3AB-AD8D-4214-A255-A49C17ACD00F}" srcOrd="0" destOrd="0" presId="urn:microsoft.com/office/officeart/2005/8/layout/process4"/>
    <dgm:cxn modelId="{462DEB1D-D5AC-48D9-A361-21BB28BB3498}" type="presOf" srcId="{04A44FD1-BAC5-47BD-BE55-3AD9970C7477}" destId="{4AB911BB-04D8-4142-AD92-1573085BFA9A}" srcOrd="0" destOrd="0" presId="urn:microsoft.com/office/officeart/2005/8/layout/process4"/>
    <dgm:cxn modelId="{9214702E-0E3E-4109-9B35-31B8205AD6E4}" type="presOf" srcId="{E0291AAF-C61C-4760-B7B0-A89C29069BB0}" destId="{BF3E6A84-9641-4B2D-AC63-D1D568BC5B99}" srcOrd="0" destOrd="0" presId="urn:microsoft.com/office/officeart/2005/8/layout/process4"/>
    <dgm:cxn modelId="{40AC4838-A555-430D-B431-AB47E55CB48E}" srcId="{5F1E7751-4138-4906-A60B-32848569E57E}" destId="{8773E1E9-4C79-4FFC-8C47-E2284A4C386A}" srcOrd="2" destOrd="0" parTransId="{5A8C2FC6-AFCA-444E-AF56-23F71C17F0BF}" sibTransId="{7F8D693A-50D5-4732-AAE4-81E0F6814747}"/>
    <dgm:cxn modelId="{5E909248-351D-4C05-A7FB-B102811AC576}" type="presOf" srcId="{88BF3772-1A57-4C80-9EC6-6B50FBA955BC}" destId="{BEA7B56C-6701-4DA5-8452-968C8FBC6E96}" srcOrd="0" destOrd="0" presId="urn:microsoft.com/office/officeart/2005/8/layout/process4"/>
    <dgm:cxn modelId="{153FE54D-14F8-4D40-89DA-ED1438F05E2B}" srcId="{5F1E7751-4138-4906-A60B-32848569E57E}" destId="{9D8EDFAF-734C-46A1-81B4-56139FAD6A77}" srcOrd="1" destOrd="0" parTransId="{A69CF1D5-12F7-4FAC-A690-4A0563C4536D}" sibTransId="{6DA726FA-224E-4568-871C-BC562CCD069D}"/>
    <dgm:cxn modelId="{0CD6A34E-C9F9-4EC6-B01C-0F755B4355F8}" srcId="{E0291AAF-C61C-4760-B7B0-A89C29069BB0}" destId="{DC62D855-B037-490E-859F-D22BF67E00EF}" srcOrd="3" destOrd="0" parTransId="{05B21FB1-5062-4522-9BA3-3C3578F76A29}" sibTransId="{FF8BBCE4-66B2-469F-8BF2-3FAED21CF7AF}"/>
    <dgm:cxn modelId="{B688B87E-F387-4910-819D-FD85321911DF}" srcId="{5F1E7751-4138-4906-A60B-32848569E57E}" destId="{F0142CD7-267C-42B4-93C5-94F74C3102B2}" srcOrd="0" destOrd="0" parTransId="{3C99CAF0-F75D-44FF-B27C-D3E1F2AD32AD}" sibTransId="{0BEA8228-4643-42B3-B3D8-8195FA1B44B2}"/>
    <dgm:cxn modelId="{0BE3B590-778D-4BEF-AE06-F0FA392F3EE6}" srcId="{E0291AAF-C61C-4760-B7B0-A89C29069BB0}" destId="{67486C35-44A0-434C-BED1-74A39E8F0BDC}" srcOrd="2" destOrd="0" parTransId="{1D7D8F01-C225-4A75-A89E-350F2594F69B}" sibTransId="{E57AAEA3-769A-47B7-9938-404191D0685B}"/>
    <dgm:cxn modelId="{C81EFA95-90CF-43E4-9FEA-DB41765369DA}" type="presOf" srcId="{F0142CD7-267C-42B4-93C5-94F74C3102B2}" destId="{50226191-4CB7-4BDA-8402-62357267BD9B}" srcOrd="0" destOrd="0" presId="urn:microsoft.com/office/officeart/2005/8/layout/process4"/>
    <dgm:cxn modelId="{03CF949C-3226-4821-A96D-3A5340DD2D66}" type="presOf" srcId="{5F1E7751-4138-4906-A60B-32848569E57E}" destId="{9DA05FB3-FE83-405A-831C-BE2D6AE10163}" srcOrd="0" destOrd="0" presId="urn:microsoft.com/office/officeart/2005/8/layout/process4"/>
    <dgm:cxn modelId="{80F7CAB2-E9E9-4D2D-B882-AA0B16A532C2}" type="presOf" srcId="{8773E1E9-4C79-4FFC-8C47-E2284A4C386A}" destId="{9BD0616B-D821-4AA1-A29A-97D706C8C660}" srcOrd="0" destOrd="0" presId="urn:microsoft.com/office/officeart/2005/8/layout/process4"/>
    <dgm:cxn modelId="{48D01EBB-B729-490E-8058-1369C1BC4644}" srcId="{E0291AAF-C61C-4760-B7B0-A89C29069BB0}" destId="{04A44FD1-BAC5-47BD-BE55-3AD9970C7477}" srcOrd="1" destOrd="0" parTransId="{72C6B475-4F8E-4569-AA82-4E3B86A8897E}" sibTransId="{915AF1F4-C87C-4EC9-A9F6-690C736161A8}"/>
    <dgm:cxn modelId="{B9A637CA-B069-47ED-A590-2730B7919839}" srcId="{E0291AAF-C61C-4760-B7B0-A89C29069BB0}" destId="{88BF3772-1A57-4C80-9EC6-6B50FBA955BC}" srcOrd="0" destOrd="0" parTransId="{10647A4E-2E32-4A99-A6F3-590FF9D5F330}" sibTransId="{693397C3-0688-4FC1-AC74-3EC2AD404779}"/>
    <dgm:cxn modelId="{ADB8DC84-F919-4692-8F1A-AF653F9F4002}" type="presParOf" srcId="{9DA05FB3-FE83-405A-831C-BE2D6AE10163}" destId="{57D1FCD6-096A-46A4-956C-174BC1D736FC}" srcOrd="0" destOrd="0" presId="urn:microsoft.com/office/officeart/2005/8/layout/process4"/>
    <dgm:cxn modelId="{A42B0DFF-AD07-4806-8ECC-364A906163F2}" type="presParOf" srcId="{57D1FCD6-096A-46A4-956C-174BC1D736FC}" destId="{BF3E6A84-9641-4B2D-AC63-D1D568BC5B99}" srcOrd="0" destOrd="0" presId="urn:microsoft.com/office/officeart/2005/8/layout/process4"/>
    <dgm:cxn modelId="{92BAF0FB-21A4-48C7-B96A-D4BE6760DED5}" type="presParOf" srcId="{57D1FCD6-096A-46A4-956C-174BC1D736FC}" destId="{BD508188-D3C0-4B3D-8E98-9DAF4B2C7D0A}" srcOrd="1" destOrd="0" presId="urn:microsoft.com/office/officeart/2005/8/layout/process4"/>
    <dgm:cxn modelId="{46DB4872-A798-4814-A6C6-2588D20AB657}" type="presParOf" srcId="{57D1FCD6-096A-46A4-956C-174BC1D736FC}" destId="{2AACB2C8-2AAB-4FB5-8C6D-93D485F79516}" srcOrd="2" destOrd="0" presId="urn:microsoft.com/office/officeart/2005/8/layout/process4"/>
    <dgm:cxn modelId="{0C80B0D4-FC9D-4457-9710-7D5375992810}" type="presParOf" srcId="{2AACB2C8-2AAB-4FB5-8C6D-93D485F79516}" destId="{BEA7B56C-6701-4DA5-8452-968C8FBC6E96}" srcOrd="0" destOrd="0" presId="urn:microsoft.com/office/officeart/2005/8/layout/process4"/>
    <dgm:cxn modelId="{58EFCF48-7160-41DE-9480-7075A6FC7574}" type="presParOf" srcId="{2AACB2C8-2AAB-4FB5-8C6D-93D485F79516}" destId="{4AB911BB-04D8-4142-AD92-1573085BFA9A}" srcOrd="1" destOrd="0" presId="urn:microsoft.com/office/officeart/2005/8/layout/process4"/>
    <dgm:cxn modelId="{6C8F7600-2762-44E7-8A39-7F3133074425}" type="presParOf" srcId="{2AACB2C8-2AAB-4FB5-8C6D-93D485F79516}" destId="{039DA796-13AE-4DA9-ABBA-DC4BB97CE072}" srcOrd="2" destOrd="0" presId="urn:microsoft.com/office/officeart/2005/8/layout/process4"/>
    <dgm:cxn modelId="{6ACF29B9-6302-47EF-873E-2AEAAB50997A}" type="presParOf" srcId="{2AACB2C8-2AAB-4FB5-8C6D-93D485F79516}" destId="{71336652-7A64-4B14-8D2D-DCE6FCB6CD73}" srcOrd="3" destOrd="0" presId="urn:microsoft.com/office/officeart/2005/8/layout/process4"/>
    <dgm:cxn modelId="{2BEB1747-9BBD-4B28-B49C-FFF8A9AA1304}" type="presParOf" srcId="{9DA05FB3-FE83-405A-831C-BE2D6AE10163}" destId="{8566B843-54A0-4CAC-B3A3-8311211DFD16}" srcOrd="1" destOrd="0" presId="urn:microsoft.com/office/officeart/2005/8/layout/process4"/>
    <dgm:cxn modelId="{2C12BC53-D7BB-4123-A3D7-AA3F6A2EC6C0}" type="presParOf" srcId="{9DA05FB3-FE83-405A-831C-BE2D6AE10163}" destId="{ED3AAC86-A916-4027-8DD3-D31BEE3E9CA7}" srcOrd="2" destOrd="0" presId="urn:microsoft.com/office/officeart/2005/8/layout/process4"/>
    <dgm:cxn modelId="{5135EFD1-6F83-4E66-8C45-29BCA92EBBF9}" type="presParOf" srcId="{ED3AAC86-A916-4027-8DD3-D31BEE3E9CA7}" destId="{9BD0616B-D821-4AA1-A29A-97D706C8C660}" srcOrd="0" destOrd="0" presId="urn:microsoft.com/office/officeart/2005/8/layout/process4"/>
    <dgm:cxn modelId="{AB2B38DD-303F-44A1-B8F0-F03E7268AAE4}" type="presParOf" srcId="{9DA05FB3-FE83-405A-831C-BE2D6AE10163}" destId="{D9774B51-A69C-454C-B138-A414E677070E}" srcOrd="3" destOrd="0" presId="urn:microsoft.com/office/officeart/2005/8/layout/process4"/>
    <dgm:cxn modelId="{1DB4407D-E689-437B-8CBE-DDC8BDE53FA5}" type="presParOf" srcId="{9DA05FB3-FE83-405A-831C-BE2D6AE10163}" destId="{EBEEB941-2A78-496B-88D4-7593AC3B881E}" srcOrd="4" destOrd="0" presId="urn:microsoft.com/office/officeart/2005/8/layout/process4"/>
    <dgm:cxn modelId="{904572D1-C407-4037-AE1B-0BF5ECA240EB}" type="presParOf" srcId="{EBEEB941-2A78-496B-88D4-7593AC3B881E}" destId="{819AF3AB-AD8D-4214-A255-A49C17ACD00F}" srcOrd="0" destOrd="0" presId="urn:microsoft.com/office/officeart/2005/8/layout/process4"/>
    <dgm:cxn modelId="{FAD65BE2-7D5E-4430-A42B-27A625C0FE24}" type="presParOf" srcId="{9DA05FB3-FE83-405A-831C-BE2D6AE10163}" destId="{8630B9CC-F6C8-4F95-8FB9-1FA5AE4E0505}" srcOrd="5" destOrd="0" presId="urn:microsoft.com/office/officeart/2005/8/layout/process4"/>
    <dgm:cxn modelId="{48075057-6EC1-46D4-995B-57395323A5BB}" type="presParOf" srcId="{9DA05FB3-FE83-405A-831C-BE2D6AE10163}" destId="{0F4AE58D-147F-4453-AB57-E91E58AB25D0}" srcOrd="6" destOrd="0" presId="urn:microsoft.com/office/officeart/2005/8/layout/process4"/>
    <dgm:cxn modelId="{6D6C60AB-0348-4E91-9DB4-028364E4490B}" type="presParOf" srcId="{0F4AE58D-147F-4453-AB57-E91E58AB25D0}" destId="{50226191-4CB7-4BDA-8402-62357267BD9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6898B1-95A6-437F-A67F-803E7DCC3BC8}" type="doc">
      <dgm:prSet loTypeId="urn:microsoft.com/office/officeart/2005/8/layout/b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FE8F7DC-EF9B-48E8-B0B7-A8734BF71D1F}">
      <dgm:prSet/>
      <dgm:spPr/>
      <dgm:t>
        <a:bodyPr/>
        <a:lstStyle/>
        <a:p>
          <a:r>
            <a:rPr lang="da-DK" b="1" i="0" dirty="0"/>
            <a:t>1500 af 02/12/2016 </a:t>
          </a:r>
          <a:endParaRPr lang="en-US" dirty="0"/>
        </a:p>
      </dgm:t>
    </dgm:pt>
    <dgm:pt modelId="{26937C0E-7851-493B-B366-074F3C44A9C0}" type="parTrans" cxnId="{751011FE-6D69-4B99-B7CD-7ACF6D93BE4B}">
      <dgm:prSet/>
      <dgm:spPr/>
      <dgm:t>
        <a:bodyPr/>
        <a:lstStyle/>
        <a:p>
          <a:endParaRPr lang="en-US"/>
        </a:p>
      </dgm:t>
    </dgm:pt>
    <dgm:pt modelId="{D1F21C3D-8CBE-4C18-893C-91F64A3FAFD9}" type="sibTrans" cxnId="{751011FE-6D69-4B99-B7CD-7ACF6D93BE4B}">
      <dgm:prSet/>
      <dgm:spPr/>
      <dgm:t>
        <a:bodyPr/>
        <a:lstStyle/>
        <a:p>
          <a:endParaRPr lang="en-US"/>
        </a:p>
      </dgm:t>
    </dgm:pt>
    <dgm:pt modelId="{54B3BD84-58E0-41CB-9172-58C8AA844125}">
      <dgm:prSet/>
      <dgm:spPr/>
      <dgm:t>
        <a:bodyPr/>
        <a:lstStyle/>
        <a:p>
          <a:r>
            <a:rPr lang="da-DK" b="1" i="0" dirty="0"/>
            <a:t>1081 af 28/08/2018 </a:t>
          </a:r>
          <a:endParaRPr lang="en-US" dirty="0"/>
        </a:p>
      </dgm:t>
    </dgm:pt>
    <dgm:pt modelId="{8AC51AB8-BCDC-462F-990E-55A8129D44B0}" type="parTrans" cxnId="{BB4831FB-82CA-453B-BC2F-FC94FE7112B2}">
      <dgm:prSet/>
      <dgm:spPr/>
      <dgm:t>
        <a:bodyPr/>
        <a:lstStyle/>
        <a:p>
          <a:endParaRPr lang="en-US"/>
        </a:p>
      </dgm:t>
    </dgm:pt>
    <dgm:pt modelId="{7F4887B3-218C-4E1E-8C5F-B9FEC3BF5532}" type="sibTrans" cxnId="{BB4831FB-82CA-453B-BC2F-FC94FE7112B2}">
      <dgm:prSet/>
      <dgm:spPr/>
      <dgm:t>
        <a:bodyPr/>
        <a:lstStyle/>
        <a:p>
          <a:endParaRPr lang="en-US"/>
        </a:p>
      </dgm:t>
    </dgm:pt>
    <dgm:pt modelId="{88B2DA04-CD8A-4254-8EAC-1C6F73F20445}" type="pres">
      <dgm:prSet presAssocID="{6F6898B1-95A6-437F-A67F-803E7DCC3BC8}" presName="diagram" presStyleCnt="0">
        <dgm:presLayoutVars>
          <dgm:dir/>
          <dgm:resizeHandles/>
        </dgm:presLayoutVars>
      </dgm:prSet>
      <dgm:spPr/>
    </dgm:pt>
    <dgm:pt modelId="{A4CE2FBE-0DB4-4012-BC04-8995A47DA5E8}" type="pres">
      <dgm:prSet presAssocID="{CFE8F7DC-EF9B-48E8-B0B7-A8734BF71D1F}" presName="firstNode" presStyleLbl="node1" presStyleIdx="0" presStyleCnt="2">
        <dgm:presLayoutVars>
          <dgm:bulletEnabled val="1"/>
        </dgm:presLayoutVars>
      </dgm:prSet>
      <dgm:spPr/>
    </dgm:pt>
    <dgm:pt modelId="{2E667E26-C7C0-4FF1-B63B-D611E74A385A}" type="pres">
      <dgm:prSet presAssocID="{D1F21C3D-8CBE-4C18-893C-91F64A3FAFD9}" presName="sibTrans" presStyleLbl="sibTrans2D1" presStyleIdx="0" presStyleCnt="1"/>
      <dgm:spPr/>
    </dgm:pt>
    <dgm:pt modelId="{EB024F1A-7677-44D6-8722-9682E6939327}" type="pres">
      <dgm:prSet presAssocID="{54B3BD84-58E0-41CB-9172-58C8AA844125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DE112E1D-A202-4A59-A0B2-AB95DE67AB3E}" type="presOf" srcId="{6F6898B1-95A6-437F-A67F-803E7DCC3BC8}" destId="{88B2DA04-CD8A-4254-8EAC-1C6F73F20445}" srcOrd="0" destOrd="0" presId="urn:microsoft.com/office/officeart/2005/8/layout/bProcess2"/>
    <dgm:cxn modelId="{E71E6C67-BCF4-4F60-81CF-602CC1D6167D}" type="presOf" srcId="{54B3BD84-58E0-41CB-9172-58C8AA844125}" destId="{EB024F1A-7677-44D6-8722-9682E6939327}" srcOrd="0" destOrd="0" presId="urn:microsoft.com/office/officeart/2005/8/layout/bProcess2"/>
    <dgm:cxn modelId="{825C19D0-2A22-492E-B962-2911BAC1BAEB}" type="presOf" srcId="{D1F21C3D-8CBE-4C18-893C-91F64A3FAFD9}" destId="{2E667E26-C7C0-4FF1-B63B-D611E74A385A}" srcOrd="0" destOrd="0" presId="urn:microsoft.com/office/officeart/2005/8/layout/bProcess2"/>
    <dgm:cxn modelId="{D6E81EE3-157F-4DC0-A98F-CD33B82E9B9F}" type="presOf" srcId="{CFE8F7DC-EF9B-48E8-B0B7-A8734BF71D1F}" destId="{A4CE2FBE-0DB4-4012-BC04-8995A47DA5E8}" srcOrd="0" destOrd="0" presId="urn:microsoft.com/office/officeart/2005/8/layout/bProcess2"/>
    <dgm:cxn modelId="{BB4831FB-82CA-453B-BC2F-FC94FE7112B2}" srcId="{6F6898B1-95A6-437F-A67F-803E7DCC3BC8}" destId="{54B3BD84-58E0-41CB-9172-58C8AA844125}" srcOrd="1" destOrd="0" parTransId="{8AC51AB8-BCDC-462F-990E-55A8129D44B0}" sibTransId="{7F4887B3-218C-4E1E-8C5F-B9FEC3BF5532}"/>
    <dgm:cxn modelId="{751011FE-6D69-4B99-B7CD-7ACF6D93BE4B}" srcId="{6F6898B1-95A6-437F-A67F-803E7DCC3BC8}" destId="{CFE8F7DC-EF9B-48E8-B0B7-A8734BF71D1F}" srcOrd="0" destOrd="0" parTransId="{26937C0E-7851-493B-B366-074F3C44A9C0}" sibTransId="{D1F21C3D-8CBE-4C18-893C-91F64A3FAFD9}"/>
    <dgm:cxn modelId="{D06E0BCA-0612-4183-8406-190D85049AB6}" type="presParOf" srcId="{88B2DA04-CD8A-4254-8EAC-1C6F73F20445}" destId="{A4CE2FBE-0DB4-4012-BC04-8995A47DA5E8}" srcOrd="0" destOrd="0" presId="urn:microsoft.com/office/officeart/2005/8/layout/bProcess2"/>
    <dgm:cxn modelId="{FFEBDF26-DB27-4EC3-B139-DA259AC77A57}" type="presParOf" srcId="{88B2DA04-CD8A-4254-8EAC-1C6F73F20445}" destId="{2E667E26-C7C0-4FF1-B63B-D611E74A385A}" srcOrd="1" destOrd="0" presId="urn:microsoft.com/office/officeart/2005/8/layout/bProcess2"/>
    <dgm:cxn modelId="{979FE526-09C2-43AB-9426-D57FB775261C}" type="presParOf" srcId="{88B2DA04-CD8A-4254-8EAC-1C6F73F20445}" destId="{EB024F1A-7677-44D6-8722-9682E6939327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272FC5-1C0A-4B7C-84FD-8F4FA2B0B7B4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19E9B92-2AA5-45BB-99F4-B351E3B1CC6F}">
      <dgm:prSet/>
      <dgm:spPr/>
      <dgm:t>
        <a:bodyPr/>
        <a:lstStyle/>
        <a:p>
          <a:r>
            <a:rPr lang="da-DK"/>
            <a:t>Censorsekretariatet vil efter årets censormøde 2018 rundsende en </a:t>
          </a:r>
          <a:r>
            <a:rPr lang="da-DK" dirty="0" err="1"/>
            <a:t>survey</a:t>
          </a:r>
          <a:r>
            <a:rPr lang="da-DK" dirty="0"/>
            <a:t> til alle deltagere</a:t>
          </a:r>
          <a:endParaRPr lang="en-US" dirty="0"/>
        </a:p>
      </dgm:t>
    </dgm:pt>
    <dgm:pt modelId="{BAD19EED-7D55-45F4-88DE-3B5B9F571198}" type="parTrans" cxnId="{6948836A-D8E8-4147-A640-31B9E492CBA8}">
      <dgm:prSet/>
      <dgm:spPr/>
      <dgm:t>
        <a:bodyPr/>
        <a:lstStyle/>
        <a:p>
          <a:endParaRPr lang="en-US"/>
        </a:p>
      </dgm:t>
    </dgm:pt>
    <dgm:pt modelId="{F309A4AB-71A7-448B-840E-7F2AC9ABE79B}" type="sibTrans" cxnId="{6948836A-D8E8-4147-A640-31B9E492CBA8}">
      <dgm:prSet/>
      <dgm:spPr/>
      <dgm:t>
        <a:bodyPr/>
        <a:lstStyle/>
        <a:p>
          <a:endParaRPr lang="en-US"/>
        </a:p>
      </dgm:t>
    </dgm:pt>
    <dgm:pt modelId="{B692D0D7-1D6C-499E-B936-FF78C261B806}">
      <dgm:prSet/>
      <dgm:spPr/>
      <dgm:t>
        <a:bodyPr/>
        <a:lstStyle/>
        <a:p>
          <a:r>
            <a:rPr lang="da-DK"/>
            <a:t>Opfordring til at besvarer, så vi sammen kan blive bedre</a:t>
          </a:r>
          <a:endParaRPr lang="en-US"/>
        </a:p>
      </dgm:t>
    </dgm:pt>
    <dgm:pt modelId="{12C45998-6E5A-47A8-9AAF-D870E87AE544}" type="parTrans" cxnId="{34E8D395-017B-4DFB-83BA-6837DBA5D57F}">
      <dgm:prSet/>
      <dgm:spPr/>
      <dgm:t>
        <a:bodyPr/>
        <a:lstStyle/>
        <a:p>
          <a:endParaRPr lang="en-US"/>
        </a:p>
      </dgm:t>
    </dgm:pt>
    <dgm:pt modelId="{7CC194DA-CE9D-4D64-AE6D-C2A51120F718}" type="sibTrans" cxnId="{34E8D395-017B-4DFB-83BA-6837DBA5D57F}">
      <dgm:prSet/>
      <dgm:spPr/>
      <dgm:t>
        <a:bodyPr/>
        <a:lstStyle/>
        <a:p>
          <a:endParaRPr lang="en-US"/>
        </a:p>
      </dgm:t>
    </dgm:pt>
    <dgm:pt modelId="{77BD0349-5E93-4EAE-AC49-D473D0750F96}" type="pres">
      <dgm:prSet presAssocID="{AC272FC5-1C0A-4B7C-84FD-8F4FA2B0B7B4}" presName="Name0" presStyleCnt="0">
        <dgm:presLayoutVars>
          <dgm:dir/>
          <dgm:animLvl val="lvl"/>
          <dgm:resizeHandles val="exact"/>
        </dgm:presLayoutVars>
      </dgm:prSet>
      <dgm:spPr/>
    </dgm:pt>
    <dgm:pt modelId="{D19CB70E-41BE-4018-82DF-282A57D88A44}" type="pres">
      <dgm:prSet presAssocID="{B692D0D7-1D6C-499E-B936-FF78C261B806}" presName="boxAndChildren" presStyleCnt="0"/>
      <dgm:spPr/>
    </dgm:pt>
    <dgm:pt modelId="{3CB1A760-278A-40D5-A429-D6FFA22EEA56}" type="pres">
      <dgm:prSet presAssocID="{B692D0D7-1D6C-499E-B936-FF78C261B806}" presName="parentTextBox" presStyleLbl="node1" presStyleIdx="0" presStyleCnt="2"/>
      <dgm:spPr/>
    </dgm:pt>
    <dgm:pt modelId="{28A6A895-26A2-4F02-8775-2A6D3B96A60A}" type="pres">
      <dgm:prSet presAssocID="{F309A4AB-71A7-448B-840E-7F2AC9ABE79B}" presName="sp" presStyleCnt="0"/>
      <dgm:spPr/>
    </dgm:pt>
    <dgm:pt modelId="{2D7A7C1A-A0C2-4F43-9C95-C981E631FB74}" type="pres">
      <dgm:prSet presAssocID="{019E9B92-2AA5-45BB-99F4-B351E3B1CC6F}" presName="arrowAndChildren" presStyleCnt="0"/>
      <dgm:spPr/>
    </dgm:pt>
    <dgm:pt modelId="{B13F4537-E0AD-493C-9BDD-CBFF30AF64AE}" type="pres">
      <dgm:prSet presAssocID="{019E9B92-2AA5-45BB-99F4-B351E3B1CC6F}" presName="parentTextArrow" presStyleLbl="node1" presStyleIdx="1" presStyleCnt="2"/>
      <dgm:spPr/>
    </dgm:pt>
  </dgm:ptLst>
  <dgm:cxnLst>
    <dgm:cxn modelId="{616E9622-7457-4C7F-BBA4-1FCD3796E7FE}" type="presOf" srcId="{AC272FC5-1C0A-4B7C-84FD-8F4FA2B0B7B4}" destId="{77BD0349-5E93-4EAE-AC49-D473D0750F96}" srcOrd="0" destOrd="0" presId="urn:microsoft.com/office/officeart/2005/8/layout/process4"/>
    <dgm:cxn modelId="{6948836A-D8E8-4147-A640-31B9E492CBA8}" srcId="{AC272FC5-1C0A-4B7C-84FD-8F4FA2B0B7B4}" destId="{019E9B92-2AA5-45BB-99F4-B351E3B1CC6F}" srcOrd="0" destOrd="0" parTransId="{BAD19EED-7D55-45F4-88DE-3B5B9F571198}" sibTransId="{F309A4AB-71A7-448B-840E-7F2AC9ABE79B}"/>
    <dgm:cxn modelId="{34E8D395-017B-4DFB-83BA-6837DBA5D57F}" srcId="{AC272FC5-1C0A-4B7C-84FD-8F4FA2B0B7B4}" destId="{B692D0D7-1D6C-499E-B936-FF78C261B806}" srcOrd="1" destOrd="0" parTransId="{12C45998-6E5A-47A8-9AAF-D870E87AE544}" sibTransId="{7CC194DA-CE9D-4D64-AE6D-C2A51120F718}"/>
    <dgm:cxn modelId="{C7B24A96-7905-46F2-83A4-9FE18302EE6E}" type="presOf" srcId="{019E9B92-2AA5-45BB-99F4-B351E3B1CC6F}" destId="{B13F4537-E0AD-493C-9BDD-CBFF30AF64AE}" srcOrd="0" destOrd="0" presId="urn:microsoft.com/office/officeart/2005/8/layout/process4"/>
    <dgm:cxn modelId="{B53921D8-10A5-4D1F-9012-B8F59B8F0C34}" type="presOf" srcId="{B692D0D7-1D6C-499E-B936-FF78C261B806}" destId="{3CB1A760-278A-40D5-A429-D6FFA22EEA56}" srcOrd="0" destOrd="0" presId="urn:microsoft.com/office/officeart/2005/8/layout/process4"/>
    <dgm:cxn modelId="{0BA218E4-BEBA-4EF8-BA80-E6F4F0D9DFA4}" type="presParOf" srcId="{77BD0349-5E93-4EAE-AC49-D473D0750F96}" destId="{D19CB70E-41BE-4018-82DF-282A57D88A44}" srcOrd="0" destOrd="0" presId="urn:microsoft.com/office/officeart/2005/8/layout/process4"/>
    <dgm:cxn modelId="{A3D382CC-9405-42CA-B891-C798661E6F6A}" type="presParOf" srcId="{D19CB70E-41BE-4018-82DF-282A57D88A44}" destId="{3CB1A760-278A-40D5-A429-D6FFA22EEA56}" srcOrd="0" destOrd="0" presId="urn:microsoft.com/office/officeart/2005/8/layout/process4"/>
    <dgm:cxn modelId="{D41F77A9-1ACE-4081-BCB7-73AC260BE77F}" type="presParOf" srcId="{77BD0349-5E93-4EAE-AC49-D473D0750F96}" destId="{28A6A895-26A2-4F02-8775-2A6D3B96A60A}" srcOrd="1" destOrd="0" presId="urn:microsoft.com/office/officeart/2005/8/layout/process4"/>
    <dgm:cxn modelId="{99C5F1B8-230A-43FD-8D2F-1A408C177A2F}" type="presParOf" srcId="{77BD0349-5E93-4EAE-AC49-D473D0750F96}" destId="{2D7A7C1A-A0C2-4F43-9C95-C981E631FB74}" srcOrd="2" destOrd="0" presId="urn:microsoft.com/office/officeart/2005/8/layout/process4"/>
    <dgm:cxn modelId="{9D62E194-C7AE-4D12-A1AF-8088C5CCEA7F}" type="presParOf" srcId="{2D7A7C1A-A0C2-4F43-9C95-C981E631FB74}" destId="{B13F4537-E0AD-493C-9BDD-CBFF30AF64A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278A6-CE68-4DBD-BC06-D78FD75630EA}">
      <dsp:nvSpPr>
        <dsp:cNvPr id="0" name=""/>
        <dsp:cNvSpPr/>
      </dsp:nvSpPr>
      <dsp:spPr>
        <a:xfrm>
          <a:off x="0" y="488216"/>
          <a:ext cx="5750560" cy="12097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 dirty="0"/>
            <a:t>Øge samarbejdet på tværs af Censorsekretariatet, censorformandskaberne og uddannelsesinstitutionerne</a:t>
          </a:r>
          <a:endParaRPr lang="en-US" sz="2200" kern="1200" dirty="0"/>
        </a:p>
      </dsp:txBody>
      <dsp:txXfrm>
        <a:off x="59057" y="547273"/>
        <a:ext cx="5632446" cy="1091666"/>
      </dsp:txXfrm>
    </dsp:sp>
    <dsp:sp modelId="{73F25CDB-9BE6-4681-9F58-4B5F93E8A419}">
      <dsp:nvSpPr>
        <dsp:cNvPr id="0" name=""/>
        <dsp:cNvSpPr/>
      </dsp:nvSpPr>
      <dsp:spPr>
        <a:xfrm>
          <a:off x="0" y="1761356"/>
          <a:ext cx="5750560" cy="12097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Vidensdeling igennem dialog</a:t>
          </a:r>
        </a:p>
      </dsp:txBody>
      <dsp:txXfrm>
        <a:off x="59057" y="1820413"/>
        <a:ext cx="5632446" cy="1091666"/>
      </dsp:txXfrm>
    </dsp:sp>
    <dsp:sp modelId="{E449436A-C0EE-4F99-8A6D-87164D694876}">
      <dsp:nvSpPr>
        <dsp:cNvPr id="0" name=""/>
        <dsp:cNvSpPr/>
      </dsp:nvSpPr>
      <dsp:spPr>
        <a:xfrm>
          <a:off x="0" y="3034497"/>
          <a:ext cx="5750560" cy="12097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/>
            <a:t>Kvalitetssikring af censorinstitutionens professionelle censorkorps</a:t>
          </a:r>
          <a:endParaRPr lang="en-US" sz="2200" kern="1200"/>
        </a:p>
      </dsp:txBody>
      <dsp:txXfrm>
        <a:off x="59057" y="3093554"/>
        <a:ext cx="5632446" cy="1091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1A4BE-90AB-42ED-BEF0-14FAFD273251}">
      <dsp:nvSpPr>
        <dsp:cNvPr id="0" name=""/>
        <dsp:cNvSpPr/>
      </dsp:nvSpPr>
      <dsp:spPr>
        <a:xfrm>
          <a:off x="1869639" y="1072329"/>
          <a:ext cx="3994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9429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58603" y="1115899"/>
        <a:ext cx="21501" cy="4300"/>
      </dsp:txXfrm>
    </dsp:sp>
    <dsp:sp modelId="{6B95B1D4-7EA6-450A-9526-8B8E1BCE64E5}">
      <dsp:nvSpPr>
        <dsp:cNvPr id="0" name=""/>
        <dsp:cNvSpPr/>
      </dsp:nvSpPr>
      <dsp:spPr>
        <a:xfrm>
          <a:off x="1745" y="557141"/>
          <a:ext cx="1869694" cy="11218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617" tIns="96168" rIns="91617" bIns="9616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/>
            <a:t>Censorsekretariatets rolle:</a:t>
          </a:r>
          <a:endParaRPr lang="en-US" sz="1500" kern="1200"/>
        </a:p>
      </dsp:txBody>
      <dsp:txXfrm>
        <a:off x="1745" y="557141"/>
        <a:ext cx="1869694" cy="1121816"/>
      </dsp:txXfrm>
    </dsp:sp>
    <dsp:sp modelId="{35F996A8-BF54-4AB4-8EEF-8B4487CD8797}">
      <dsp:nvSpPr>
        <dsp:cNvPr id="0" name=""/>
        <dsp:cNvSpPr/>
      </dsp:nvSpPr>
      <dsp:spPr>
        <a:xfrm>
          <a:off x="4169363" y="1072329"/>
          <a:ext cx="3994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9429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58327" y="1115899"/>
        <a:ext cx="21501" cy="4300"/>
      </dsp:txXfrm>
    </dsp:sp>
    <dsp:sp modelId="{2E64BCEB-06FF-491C-9F20-7AE59C190A64}">
      <dsp:nvSpPr>
        <dsp:cNvPr id="0" name=""/>
        <dsp:cNvSpPr/>
      </dsp:nvSpPr>
      <dsp:spPr>
        <a:xfrm>
          <a:off x="2301469" y="557141"/>
          <a:ext cx="1869694" cy="11218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617" tIns="96168" rIns="91617" bIns="9616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/>
            <a:t>Allokering af eksterne censorer</a:t>
          </a:r>
          <a:endParaRPr lang="en-US" sz="1500" kern="1200" dirty="0"/>
        </a:p>
      </dsp:txBody>
      <dsp:txXfrm>
        <a:off x="2301469" y="557141"/>
        <a:ext cx="1869694" cy="1121816"/>
      </dsp:txXfrm>
    </dsp:sp>
    <dsp:sp modelId="{24593F05-6C33-4E39-94A9-D0E5DE180FC3}">
      <dsp:nvSpPr>
        <dsp:cNvPr id="0" name=""/>
        <dsp:cNvSpPr/>
      </dsp:nvSpPr>
      <dsp:spPr>
        <a:xfrm>
          <a:off x="6469087" y="1072329"/>
          <a:ext cx="3994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9429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58051" y="1115899"/>
        <a:ext cx="21501" cy="4300"/>
      </dsp:txXfrm>
    </dsp:sp>
    <dsp:sp modelId="{B7A7704A-415F-43E7-B961-28AF09812BD9}">
      <dsp:nvSpPr>
        <dsp:cNvPr id="0" name=""/>
        <dsp:cNvSpPr/>
      </dsp:nvSpPr>
      <dsp:spPr>
        <a:xfrm>
          <a:off x="4601193" y="557141"/>
          <a:ext cx="1869694" cy="11218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617" tIns="96168" rIns="91617" bIns="9616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/>
            <a:t>Hjælp til oprettelse censoransøgning</a:t>
          </a:r>
          <a:endParaRPr lang="en-US" sz="1500" kern="1200" dirty="0"/>
        </a:p>
      </dsp:txBody>
      <dsp:txXfrm>
        <a:off x="4601193" y="557141"/>
        <a:ext cx="1869694" cy="1121816"/>
      </dsp:txXfrm>
    </dsp:sp>
    <dsp:sp modelId="{C8EFD1F9-21D6-4725-99FE-D9E6FA74AC29}">
      <dsp:nvSpPr>
        <dsp:cNvPr id="0" name=""/>
        <dsp:cNvSpPr/>
      </dsp:nvSpPr>
      <dsp:spPr>
        <a:xfrm>
          <a:off x="936592" y="1677158"/>
          <a:ext cx="6899171" cy="427351"/>
        </a:xfrm>
        <a:custGeom>
          <a:avLst/>
          <a:gdLst/>
          <a:ahLst/>
          <a:cxnLst/>
          <a:rect l="0" t="0" r="0" b="0"/>
          <a:pathLst>
            <a:path>
              <a:moveTo>
                <a:pt x="6899171" y="0"/>
              </a:moveTo>
              <a:lnTo>
                <a:pt x="6899171" y="230775"/>
              </a:lnTo>
              <a:lnTo>
                <a:pt x="0" y="230775"/>
              </a:lnTo>
              <a:lnTo>
                <a:pt x="0" y="427351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13319" y="1888683"/>
        <a:ext cx="345717" cy="4300"/>
      </dsp:txXfrm>
    </dsp:sp>
    <dsp:sp modelId="{437402D6-16DC-4A88-AD44-E0B509A0C859}">
      <dsp:nvSpPr>
        <dsp:cNvPr id="0" name=""/>
        <dsp:cNvSpPr/>
      </dsp:nvSpPr>
      <dsp:spPr>
        <a:xfrm>
          <a:off x="6900917" y="557141"/>
          <a:ext cx="1869694" cy="11218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617" tIns="96168" rIns="91617" bIns="9616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/>
            <a:t>Hjælp til brug af systemet</a:t>
          </a:r>
          <a:endParaRPr lang="en-US" sz="1500" kern="1200" dirty="0"/>
        </a:p>
      </dsp:txBody>
      <dsp:txXfrm>
        <a:off x="6900917" y="557141"/>
        <a:ext cx="1869694" cy="1121816"/>
      </dsp:txXfrm>
    </dsp:sp>
    <dsp:sp modelId="{6E1114EC-107E-4309-9A52-D62886951CE8}">
      <dsp:nvSpPr>
        <dsp:cNvPr id="0" name=""/>
        <dsp:cNvSpPr/>
      </dsp:nvSpPr>
      <dsp:spPr>
        <a:xfrm>
          <a:off x="1869639" y="2624176"/>
          <a:ext cx="3994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73642"/>
              </a:moveTo>
              <a:lnTo>
                <a:pt x="216814" y="73642"/>
              </a:lnTo>
              <a:lnTo>
                <a:pt x="216814" y="45720"/>
              </a:lnTo>
              <a:lnTo>
                <a:pt x="399429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58581" y="2667745"/>
        <a:ext cx="21546" cy="4300"/>
      </dsp:txXfrm>
    </dsp:sp>
    <dsp:sp modelId="{141FB2A3-D799-4C46-A8E4-CBB47DCC6341}">
      <dsp:nvSpPr>
        <dsp:cNvPr id="0" name=""/>
        <dsp:cNvSpPr/>
      </dsp:nvSpPr>
      <dsp:spPr>
        <a:xfrm>
          <a:off x="1745" y="2136909"/>
          <a:ext cx="1869694" cy="11218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617" tIns="96168" rIns="91617" bIns="9616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/>
            <a:t> Hjælp til rapporter</a:t>
          </a:r>
          <a:endParaRPr lang="en-US" sz="1500" kern="1200" dirty="0"/>
        </a:p>
      </dsp:txBody>
      <dsp:txXfrm>
        <a:off x="1745" y="2136909"/>
        <a:ext cx="1869694" cy="1121816"/>
      </dsp:txXfrm>
    </dsp:sp>
    <dsp:sp modelId="{C4090425-43FF-4D1C-87F5-15157A3A2742}">
      <dsp:nvSpPr>
        <dsp:cNvPr id="0" name=""/>
        <dsp:cNvSpPr/>
      </dsp:nvSpPr>
      <dsp:spPr>
        <a:xfrm>
          <a:off x="4169363" y="2624176"/>
          <a:ext cx="3994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9429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58327" y="2667745"/>
        <a:ext cx="21501" cy="4300"/>
      </dsp:txXfrm>
    </dsp:sp>
    <dsp:sp modelId="{E855F0E7-6FA9-40DC-A098-B3B63CB0E000}">
      <dsp:nvSpPr>
        <dsp:cNvPr id="0" name=""/>
        <dsp:cNvSpPr/>
      </dsp:nvSpPr>
      <dsp:spPr>
        <a:xfrm>
          <a:off x="2301469" y="2108987"/>
          <a:ext cx="1869694" cy="11218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617" tIns="96168" rIns="91617" bIns="9616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/>
            <a:t>Servicering og administration af ankenævn</a:t>
          </a:r>
          <a:endParaRPr lang="en-US" sz="1500" kern="1200" dirty="0"/>
        </a:p>
      </dsp:txBody>
      <dsp:txXfrm>
        <a:off x="2301469" y="2108987"/>
        <a:ext cx="1869694" cy="1121816"/>
      </dsp:txXfrm>
    </dsp:sp>
    <dsp:sp modelId="{2098155C-72DB-4B90-839D-96AC3640B7DB}">
      <dsp:nvSpPr>
        <dsp:cNvPr id="0" name=""/>
        <dsp:cNvSpPr/>
      </dsp:nvSpPr>
      <dsp:spPr>
        <a:xfrm>
          <a:off x="6469087" y="2624176"/>
          <a:ext cx="3994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9429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58051" y="2667745"/>
        <a:ext cx="21501" cy="4300"/>
      </dsp:txXfrm>
    </dsp:sp>
    <dsp:sp modelId="{5D30AC29-145C-4D5A-ADC3-33A6AB0A91F5}">
      <dsp:nvSpPr>
        <dsp:cNvPr id="0" name=""/>
        <dsp:cNvSpPr/>
      </dsp:nvSpPr>
      <dsp:spPr>
        <a:xfrm>
          <a:off x="4601193" y="2108987"/>
          <a:ext cx="1869694" cy="11218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617" tIns="96168" rIns="91617" bIns="9616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/>
            <a:t>Beskikkelse af censorer</a:t>
          </a:r>
          <a:endParaRPr lang="en-US" sz="1500" kern="1200"/>
        </a:p>
      </dsp:txBody>
      <dsp:txXfrm>
        <a:off x="4601193" y="2108987"/>
        <a:ext cx="1869694" cy="1121816"/>
      </dsp:txXfrm>
    </dsp:sp>
    <dsp:sp modelId="{AC57372B-B34D-4E65-9B17-B8335EE602E1}">
      <dsp:nvSpPr>
        <dsp:cNvPr id="0" name=""/>
        <dsp:cNvSpPr/>
      </dsp:nvSpPr>
      <dsp:spPr>
        <a:xfrm>
          <a:off x="936592" y="3229004"/>
          <a:ext cx="6899171" cy="399429"/>
        </a:xfrm>
        <a:custGeom>
          <a:avLst/>
          <a:gdLst/>
          <a:ahLst/>
          <a:cxnLst/>
          <a:rect l="0" t="0" r="0" b="0"/>
          <a:pathLst>
            <a:path>
              <a:moveTo>
                <a:pt x="6899171" y="0"/>
              </a:moveTo>
              <a:lnTo>
                <a:pt x="6899171" y="216814"/>
              </a:lnTo>
              <a:lnTo>
                <a:pt x="0" y="216814"/>
              </a:lnTo>
              <a:lnTo>
                <a:pt x="0" y="399429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13364" y="3426568"/>
        <a:ext cx="345628" cy="4300"/>
      </dsp:txXfrm>
    </dsp:sp>
    <dsp:sp modelId="{1638B375-F663-4443-BD62-D5B7815792B0}">
      <dsp:nvSpPr>
        <dsp:cNvPr id="0" name=""/>
        <dsp:cNvSpPr/>
      </dsp:nvSpPr>
      <dsp:spPr>
        <a:xfrm>
          <a:off x="6900917" y="2108987"/>
          <a:ext cx="1869694" cy="11218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617" tIns="96168" rIns="91617" bIns="9616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/>
            <a:t>Oprettelse af bestillere</a:t>
          </a:r>
          <a:endParaRPr lang="en-US" sz="1500" kern="1200"/>
        </a:p>
      </dsp:txBody>
      <dsp:txXfrm>
        <a:off x="6900917" y="2108987"/>
        <a:ext cx="1869694" cy="1121816"/>
      </dsp:txXfrm>
    </dsp:sp>
    <dsp:sp modelId="{30D9085C-AFEF-4C6A-B22F-45D5F5C3FB00}">
      <dsp:nvSpPr>
        <dsp:cNvPr id="0" name=""/>
        <dsp:cNvSpPr/>
      </dsp:nvSpPr>
      <dsp:spPr>
        <a:xfrm>
          <a:off x="1869639" y="4176022"/>
          <a:ext cx="3994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9429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58603" y="4219592"/>
        <a:ext cx="21501" cy="4300"/>
      </dsp:txXfrm>
    </dsp:sp>
    <dsp:sp modelId="{33F62229-6C56-4904-830A-69904578B858}">
      <dsp:nvSpPr>
        <dsp:cNvPr id="0" name=""/>
        <dsp:cNvSpPr/>
      </dsp:nvSpPr>
      <dsp:spPr>
        <a:xfrm>
          <a:off x="1745" y="3660833"/>
          <a:ext cx="1869694" cy="11218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617" tIns="96168" rIns="91617" bIns="9616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/>
            <a:t>Administration og servicering af formandskaber</a:t>
          </a:r>
          <a:endParaRPr lang="en-US" sz="1500" kern="1200"/>
        </a:p>
      </dsp:txBody>
      <dsp:txXfrm>
        <a:off x="1745" y="3660833"/>
        <a:ext cx="1869694" cy="1121816"/>
      </dsp:txXfrm>
    </dsp:sp>
    <dsp:sp modelId="{E6ACCBF2-1C96-46FA-AA4A-B9E37CABB6CA}">
      <dsp:nvSpPr>
        <dsp:cNvPr id="0" name=""/>
        <dsp:cNvSpPr/>
      </dsp:nvSpPr>
      <dsp:spPr>
        <a:xfrm>
          <a:off x="4169363" y="4176022"/>
          <a:ext cx="3994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9429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58327" y="4219592"/>
        <a:ext cx="21501" cy="4300"/>
      </dsp:txXfrm>
    </dsp:sp>
    <dsp:sp modelId="{635BA326-BAC0-4AD3-883F-B74665FE48C4}">
      <dsp:nvSpPr>
        <dsp:cNvPr id="0" name=""/>
        <dsp:cNvSpPr/>
      </dsp:nvSpPr>
      <dsp:spPr>
        <a:xfrm>
          <a:off x="2301469" y="3660833"/>
          <a:ext cx="1869694" cy="11218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617" tIns="96168" rIns="91617" bIns="9616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/>
            <a:t>Servicering af censorer i forhold til allokeringer</a:t>
          </a:r>
          <a:endParaRPr lang="en-US" sz="1500" kern="1200"/>
        </a:p>
      </dsp:txBody>
      <dsp:txXfrm>
        <a:off x="2301469" y="3660833"/>
        <a:ext cx="1869694" cy="1121816"/>
      </dsp:txXfrm>
    </dsp:sp>
    <dsp:sp modelId="{A33D9ABB-E494-43B3-9FBD-C9D2885CD544}">
      <dsp:nvSpPr>
        <dsp:cNvPr id="0" name=""/>
        <dsp:cNvSpPr/>
      </dsp:nvSpPr>
      <dsp:spPr>
        <a:xfrm>
          <a:off x="6469087" y="4176022"/>
          <a:ext cx="3994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9429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58051" y="4219592"/>
        <a:ext cx="21501" cy="4300"/>
      </dsp:txXfrm>
    </dsp:sp>
    <dsp:sp modelId="{8C2CF5F8-C0D9-4479-80FB-39E82FA6DFFD}">
      <dsp:nvSpPr>
        <dsp:cNvPr id="0" name=""/>
        <dsp:cNvSpPr/>
      </dsp:nvSpPr>
      <dsp:spPr>
        <a:xfrm>
          <a:off x="4601193" y="3660833"/>
          <a:ext cx="1869694" cy="11218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617" tIns="96168" rIns="91617" bIns="9616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/>
            <a:t>Vedligeholdelse af hjemmeside</a:t>
          </a:r>
          <a:endParaRPr lang="en-US" sz="1500" kern="1200"/>
        </a:p>
      </dsp:txBody>
      <dsp:txXfrm>
        <a:off x="4601193" y="3660833"/>
        <a:ext cx="1869694" cy="1121816"/>
      </dsp:txXfrm>
    </dsp:sp>
    <dsp:sp modelId="{F7A5E544-4119-4E59-98AB-C96D8B8DED53}">
      <dsp:nvSpPr>
        <dsp:cNvPr id="0" name=""/>
        <dsp:cNvSpPr/>
      </dsp:nvSpPr>
      <dsp:spPr>
        <a:xfrm>
          <a:off x="6900917" y="3660833"/>
          <a:ext cx="1869694" cy="11218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617" tIns="96168" rIns="91617" bIns="9616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/>
            <a:t>Mødeplanlægning med intern/ekstern deltagelse</a:t>
          </a:r>
          <a:endParaRPr lang="en-US" sz="1500" kern="1200"/>
        </a:p>
      </dsp:txBody>
      <dsp:txXfrm>
        <a:off x="6900917" y="3660833"/>
        <a:ext cx="1869694" cy="11218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E7012-524D-4D8F-B427-B5C15B7C927C}">
      <dsp:nvSpPr>
        <dsp:cNvPr id="0" name=""/>
        <dsp:cNvSpPr/>
      </dsp:nvSpPr>
      <dsp:spPr>
        <a:xfrm>
          <a:off x="565237" y="5256"/>
          <a:ext cx="2306667" cy="1384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/>
            <a:t>Repræsenterer censorer overfor styrelsen og uddannelsesinstitutionerne </a:t>
          </a:r>
          <a:endParaRPr lang="en-US" sz="1500" kern="1200" dirty="0"/>
        </a:p>
      </dsp:txBody>
      <dsp:txXfrm>
        <a:off x="565237" y="5256"/>
        <a:ext cx="2306667" cy="1384000"/>
      </dsp:txXfrm>
    </dsp:sp>
    <dsp:sp modelId="{A841DF3D-7385-4191-A167-8C5B7623AC4D}">
      <dsp:nvSpPr>
        <dsp:cNvPr id="0" name=""/>
        <dsp:cNvSpPr/>
      </dsp:nvSpPr>
      <dsp:spPr>
        <a:xfrm>
          <a:off x="3102571" y="5256"/>
          <a:ext cx="2306667" cy="1384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/>
            <a:t>Bidrage med faglig viden, der vedrører Censorsekretariatets kerneopgave</a:t>
          </a:r>
          <a:endParaRPr lang="en-US" sz="1500" kern="1200" dirty="0"/>
        </a:p>
      </dsp:txBody>
      <dsp:txXfrm>
        <a:off x="3102571" y="5256"/>
        <a:ext cx="2306667" cy="1384000"/>
      </dsp:txXfrm>
    </dsp:sp>
    <dsp:sp modelId="{41DF56AB-3F3A-4224-9F41-682C0030FA08}">
      <dsp:nvSpPr>
        <dsp:cNvPr id="0" name=""/>
        <dsp:cNvSpPr/>
      </dsp:nvSpPr>
      <dsp:spPr>
        <a:xfrm>
          <a:off x="5639905" y="5256"/>
          <a:ext cx="2306667" cy="1384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/>
            <a:t>Rådgive styrelse i beskikkelse af censorer</a:t>
          </a:r>
          <a:endParaRPr lang="en-US" sz="1500" kern="1200"/>
        </a:p>
      </dsp:txBody>
      <dsp:txXfrm>
        <a:off x="5639905" y="5256"/>
        <a:ext cx="2306667" cy="1384000"/>
      </dsp:txXfrm>
    </dsp:sp>
    <dsp:sp modelId="{35783DE8-4698-47E9-9753-09B9877ECA12}">
      <dsp:nvSpPr>
        <dsp:cNvPr id="0" name=""/>
        <dsp:cNvSpPr/>
      </dsp:nvSpPr>
      <dsp:spPr>
        <a:xfrm>
          <a:off x="565237" y="1619923"/>
          <a:ext cx="2306667" cy="1384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/>
            <a:t>Rådgive uddannelsesinstitutionerne og censorerne om uddannelsernes kvalitet og relevans i forhold til arbejdsmarkedet </a:t>
          </a:r>
          <a:endParaRPr lang="en-US" sz="1500" kern="1200" dirty="0"/>
        </a:p>
      </dsp:txBody>
      <dsp:txXfrm>
        <a:off x="565237" y="1619923"/>
        <a:ext cx="2306667" cy="1384000"/>
      </dsp:txXfrm>
    </dsp:sp>
    <dsp:sp modelId="{54D25DC4-AF55-41DC-BB31-C21AC0519B15}">
      <dsp:nvSpPr>
        <dsp:cNvPr id="0" name=""/>
        <dsp:cNvSpPr/>
      </dsp:nvSpPr>
      <dsp:spPr>
        <a:xfrm>
          <a:off x="3102571" y="1619923"/>
          <a:ext cx="2306667" cy="1384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/>
            <a:t>Besvarer høringer</a:t>
          </a:r>
          <a:endParaRPr lang="en-US" sz="1500" kern="1200"/>
        </a:p>
      </dsp:txBody>
      <dsp:txXfrm>
        <a:off x="3102571" y="1619923"/>
        <a:ext cx="2306667" cy="1384000"/>
      </dsp:txXfrm>
    </dsp:sp>
    <dsp:sp modelId="{B85BBF60-80C7-42C4-827B-17E011EDD09F}">
      <dsp:nvSpPr>
        <dsp:cNvPr id="0" name=""/>
        <dsp:cNvSpPr/>
      </dsp:nvSpPr>
      <dsp:spPr>
        <a:xfrm>
          <a:off x="5639905" y="1619923"/>
          <a:ext cx="2306667" cy="1384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/>
            <a:t>Medvirke til dialog om udviklingen af uddannelserne</a:t>
          </a:r>
          <a:endParaRPr lang="en-US" sz="1500" kern="1200"/>
        </a:p>
      </dsp:txBody>
      <dsp:txXfrm>
        <a:off x="5639905" y="1619923"/>
        <a:ext cx="2306667" cy="1384000"/>
      </dsp:txXfrm>
    </dsp:sp>
    <dsp:sp modelId="{C5C756EC-1BDB-409A-AD11-CD277160E2A1}">
      <dsp:nvSpPr>
        <dsp:cNvPr id="0" name=""/>
        <dsp:cNvSpPr/>
      </dsp:nvSpPr>
      <dsp:spPr>
        <a:xfrm>
          <a:off x="565237" y="3234590"/>
          <a:ext cx="2306667" cy="1384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/>
            <a:t>Deltage i relevante møder</a:t>
          </a:r>
          <a:r>
            <a:rPr lang="da-DK" sz="1500" kern="1200">
              <a:sym typeface="Wingdings" panose="05000000000000000000" pitchFamily="2" charset="2"/>
            </a:rPr>
            <a:t></a:t>
          </a:r>
          <a:r>
            <a:rPr lang="da-DK" sz="1500" kern="1200"/>
            <a:t> netværksmøder, m.fl.</a:t>
          </a:r>
          <a:endParaRPr lang="en-US" sz="1500" kern="1200"/>
        </a:p>
      </dsp:txBody>
      <dsp:txXfrm>
        <a:off x="565237" y="3234590"/>
        <a:ext cx="2306667" cy="1384000"/>
      </dsp:txXfrm>
    </dsp:sp>
    <dsp:sp modelId="{94E2D53C-2DF5-4299-BEC7-C298777E38FF}">
      <dsp:nvSpPr>
        <dsp:cNvPr id="0" name=""/>
        <dsp:cNvSpPr/>
      </dsp:nvSpPr>
      <dsp:spPr>
        <a:xfrm>
          <a:off x="3102571" y="3234590"/>
          <a:ext cx="2306667" cy="1384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/>
            <a:t>Lave årsberetninger til institutionerne</a:t>
          </a:r>
          <a:endParaRPr lang="en-US" sz="1500" kern="1200"/>
        </a:p>
      </dsp:txBody>
      <dsp:txXfrm>
        <a:off x="3102571" y="3234590"/>
        <a:ext cx="2306667" cy="1384000"/>
      </dsp:txXfrm>
    </dsp:sp>
    <dsp:sp modelId="{11AF0CDA-588C-4FF4-AACE-52F422C2C260}">
      <dsp:nvSpPr>
        <dsp:cNvPr id="0" name=""/>
        <dsp:cNvSpPr/>
      </dsp:nvSpPr>
      <dsp:spPr>
        <a:xfrm>
          <a:off x="5639905" y="3234590"/>
          <a:ext cx="2306667" cy="1384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/>
            <a:t>Bistå censorinstitutionens interessenter med faglige tvivlsspørgsmål</a:t>
          </a:r>
          <a:endParaRPr lang="en-US" sz="1500" kern="1200"/>
        </a:p>
      </dsp:txBody>
      <dsp:txXfrm>
        <a:off x="5639905" y="3234590"/>
        <a:ext cx="2306667" cy="1384000"/>
      </dsp:txXfrm>
    </dsp:sp>
    <dsp:sp modelId="{B0F46F51-60D4-443E-8A9E-388ABA177486}">
      <dsp:nvSpPr>
        <dsp:cNvPr id="0" name=""/>
        <dsp:cNvSpPr/>
      </dsp:nvSpPr>
      <dsp:spPr>
        <a:xfrm>
          <a:off x="3102571" y="4849257"/>
          <a:ext cx="2306667" cy="1384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/>
            <a:t>M.fl.</a:t>
          </a:r>
          <a:endParaRPr lang="en-US" sz="1500" kern="1200"/>
        </a:p>
      </dsp:txBody>
      <dsp:txXfrm>
        <a:off x="3102571" y="4849257"/>
        <a:ext cx="2306667" cy="1384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6D701-3C78-4C92-B1BF-B1B28111DD2E}">
      <dsp:nvSpPr>
        <dsp:cNvPr id="0" name=""/>
        <dsp:cNvSpPr/>
      </dsp:nvSpPr>
      <dsp:spPr>
        <a:xfrm>
          <a:off x="0" y="687705"/>
          <a:ext cx="2670174" cy="16021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/>
            <a:t>Bistår censorerne med den nødvendige viden og materiale, således at censorerne lykkedes i deres virke</a:t>
          </a:r>
          <a:endParaRPr lang="en-US" sz="1700" kern="1200" dirty="0"/>
        </a:p>
      </dsp:txBody>
      <dsp:txXfrm>
        <a:off x="0" y="687705"/>
        <a:ext cx="2670174" cy="1602104"/>
      </dsp:txXfrm>
    </dsp:sp>
    <dsp:sp modelId="{7296025D-4C74-4B89-856F-BAD5F34501D9}">
      <dsp:nvSpPr>
        <dsp:cNvPr id="0" name=""/>
        <dsp:cNvSpPr/>
      </dsp:nvSpPr>
      <dsp:spPr>
        <a:xfrm>
          <a:off x="2937192" y="687705"/>
          <a:ext cx="2670174" cy="16021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/>
            <a:t>Sikrer at orienterer censorer ved opdagelse af evt. plagiering</a:t>
          </a:r>
          <a:endParaRPr lang="en-US" sz="1700" kern="1200"/>
        </a:p>
      </dsp:txBody>
      <dsp:txXfrm>
        <a:off x="2937192" y="687705"/>
        <a:ext cx="2670174" cy="1602104"/>
      </dsp:txXfrm>
    </dsp:sp>
    <dsp:sp modelId="{F7D43DC7-E5DC-4B39-9E20-3A4EDEC9C7F3}">
      <dsp:nvSpPr>
        <dsp:cNvPr id="0" name=""/>
        <dsp:cNvSpPr/>
      </dsp:nvSpPr>
      <dsp:spPr>
        <a:xfrm>
          <a:off x="5874384" y="687705"/>
          <a:ext cx="2670174" cy="16021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/>
            <a:t>Inddrage censorsekretariatet og censorformandskabet ved evt. ændringer, som vedrører censorinstitutionen</a:t>
          </a:r>
          <a:endParaRPr lang="en-US" sz="1700" kern="1200" dirty="0"/>
        </a:p>
      </dsp:txBody>
      <dsp:txXfrm>
        <a:off x="5874384" y="687705"/>
        <a:ext cx="2670174" cy="1602104"/>
      </dsp:txXfrm>
    </dsp:sp>
    <dsp:sp modelId="{37C98800-6D7B-4B0D-A1BC-ED10527907ED}">
      <dsp:nvSpPr>
        <dsp:cNvPr id="0" name=""/>
        <dsp:cNvSpPr/>
      </dsp:nvSpPr>
      <dsp:spPr>
        <a:xfrm>
          <a:off x="0" y="2556827"/>
          <a:ext cx="2670174" cy="16021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/>
            <a:t>Orientere om ændringer i studieordninger, som vedr. ekstern censur</a:t>
          </a:r>
          <a:endParaRPr lang="en-US" sz="1700" kern="1200" dirty="0"/>
        </a:p>
      </dsp:txBody>
      <dsp:txXfrm>
        <a:off x="0" y="2556827"/>
        <a:ext cx="2670174" cy="1602104"/>
      </dsp:txXfrm>
    </dsp:sp>
    <dsp:sp modelId="{90C1C98A-96E7-4A0C-B235-03046ECF311D}">
      <dsp:nvSpPr>
        <dsp:cNvPr id="0" name=""/>
        <dsp:cNvSpPr/>
      </dsp:nvSpPr>
      <dsp:spPr>
        <a:xfrm>
          <a:off x="2937192" y="2556827"/>
          <a:ext cx="2670174" cy="16021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/>
            <a:t>Bidrager til dialog vedr. beskikkelse af censorer</a:t>
          </a:r>
          <a:endParaRPr lang="en-US" sz="1700" kern="1200" dirty="0"/>
        </a:p>
      </dsp:txBody>
      <dsp:txXfrm>
        <a:off x="2937192" y="2556827"/>
        <a:ext cx="2670174" cy="1602104"/>
      </dsp:txXfrm>
    </dsp:sp>
    <dsp:sp modelId="{D5AF44B2-488B-4175-AFAB-D17E5D9895D2}">
      <dsp:nvSpPr>
        <dsp:cNvPr id="0" name=""/>
        <dsp:cNvSpPr/>
      </dsp:nvSpPr>
      <dsp:spPr>
        <a:xfrm>
          <a:off x="5874384" y="2556827"/>
          <a:ext cx="2670174" cy="16021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/>
            <a:t>Orientere om generelle ændringer som vedr. prøvers afholdelse</a:t>
          </a:r>
          <a:endParaRPr lang="en-US" sz="1700" kern="1200" dirty="0"/>
        </a:p>
      </dsp:txBody>
      <dsp:txXfrm>
        <a:off x="5874384" y="2556827"/>
        <a:ext cx="2670174" cy="1602104"/>
      </dsp:txXfrm>
    </dsp:sp>
    <dsp:sp modelId="{C1BFE94A-A6CF-47CA-86FE-2143B1E7EAD5}">
      <dsp:nvSpPr>
        <dsp:cNvPr id="0" name=""/>
        <dsp:cNvSpPr/>
      </dsp:nvSpPr>
      <dsp:spPr>
        <a:xfrm>
          <a:off x="1468596" y="4425950"/>
          <a:ext cx="2670174" cy="16021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 dirty="0"/>
            <a:t>Bistår med viden til censorsekretariatet og censorformandskaberne, så der finder et godt samarbejde sted</a:t>
          </a:r>
          <a:endParaRPr lang="en-US" sz="1700" kern="1200" dirty="0"/>
        </a:p>
      </dsp:txBody>
      <dsp:txXfrm>
        <a:off x="1468596" y="4425950"/>
        <a:ext cx="2670174" cy="1602104"/>
      </dsp:txXfrm>
    </dsp:sp>
    <dsp:sp modelId="{6E80EC5A-DFA8-4DBC-9554-FF9D56AE915A}">
      <dsp:nvSpPr>
        <dsp:cNvPr id="0" name=""/>
        <dsp:cNvSpPr/>
      </dsp:nvSpPr>
      <dsp:spPr>
        <a:xfrm>
          <a:off x="4405788" y="4425950"/>
          <a:ext cx="2670174" cy="16021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/>
            <a:t>M.fl.</a:t>
          </a:r>
          <a:endParaRPr lang="en-US" sz="1700" kern="1200"/>
        </a:p>
      </dsp:txBody>
      <dsp:txXfrm>
        <a:off x="4405788" y="4425950"/>
        <a:ext cx="2670174" cy="16021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08188-D3C0-4B3D-8E98-9DAF4B2C7D0A}">
      <dsp:nvSpPr>
        <dsp:cNvPr id="0" name=""/>
        <dsp:cNvSpPr/>
      </dsp:nvSpPr>
      <dsp:spPr>
        <a:xfrm>
          <a:off x="0" y="2914703"/>
          <a:ext cx="8665256" cy="2760273"/>
        </a:xfrm>
        <a:prstGeom prst="rect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Hvad fremgår bl.a. af min profil</a:t>
          </a:r>
          <a:endParaRPr lang="en-US" sz="1800" kern="1200" dirty="0"/>
        </a:p>
      </dsp:txBody>
      <dsp:txXfrm>
        <a:off x="0" y="2914703"/>
        <a:ext cx="8665256" cy="1490547"/>
      </dsp:txXfrm>
    </dsp:sp>
    <dsp:sp modelId="{BEA7B56C-6701-4DA5-8452-968C8FBC6E96}">
      <dsp:nvSpPr>
        <dsp:cNvPr id="0" name=""/>
        <dsp:cNvSpPr/>
      </dsp:nvSpPr>
      <dsp:spPr>
        <a:xfrm>
          <a:off x="0" y="4350046"/>
          <a:ext cx="2166313" cy="126972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solidFill>
                <a:srgbClr val="002060"/>
              </a:solidFill>
            </a:rPr>
            <a:t>Censorer: profil, beskikkelser, tilbudte prøver, censorallokeringer, rapporter, antal censortimer, passivperioder, m.m.</a:t>
          </a:r>
          <a:endParaRPr lang="en-US" sz="1400" kern="1200" dirty="0">
            <a:solidFill>
              <a:srgbClr val="002060"/>
            </a:solidFill>
          </a:endParaRPr>
        </a:p>
      </dsp:txBody>
      <dsp:txXfrm>
        <a:off x="0" y="4350046"/>
        <a:ext cx="2166313" cy="1269726"/>
      </dsp:txXfrm>
    </dsp:sp>
    <dsp:sp modelId="{4AB911BB-04D8-4142-AD92-1573085BFA9A}">
      <dsp:nvSpPr>
        <dsp:cNvPr id="0" name=""/>
        <dsp:cNvSpPr/>
      </dsp:nvSpPr>
      <dsp:spPr>
        <a:xfrm>
          <a:off x="2166314" y="4350046"/>
          <a:ext cx="2166313" cy="1269726"/>
        </a:xfrm>
        <a:prstGeom prst="rect">
          <a:avLst/>
        </a:prstGeom>
        <a:solidFill>
          <a:schemeClr val="accent2">
            <a:tint val="40000"/>
            <a:alpha val="90000"/>
            <a:hueOff val="1069620"/>
            <a:satOff val="-19014"/>
            <a:lumOff val="-137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069620"/>
              <a:satOff val="-19014"/>
              <a:lumOff val="-13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solidFill>
                <a:srgbClr val="002060"/>
              </a:solidFill>
            </a:rPr>
            <a:t>Eksaminator: profil, prøver, eksaminatorrapporter, m.m.</a:t>
          </a:r>
          <a:endParaRPr lang="en-US" sz="1400" kern="1200" dirty="0">
            <a:solidFill>
              <a:srgbClr val="002060"/>
            </a:solidFill>
          </a:endParaRPr>
        </a:p>
      </dsp:txBody>
      <dsp:txXfrm>
        <a:off x="2166314" y="4350046"/>
        <a:ext cx="2166313" cy="1269726"/>
      </dsp:txXfrm>
    </dsp:sp>
    <dsp:sp modelId="{039DA796-13AE-4DA9-ABBA-DC4BB97CE072}">
      <dsp:nvSpPr>
        <dsp:cNvPr id="0" name=""/>
        <dsp:cNvSpPr/>
      </dsp:nvSpPr>
      <dsp:spPr>
        <a:xfrm>
          <a:off x="4332628" y="4350046"/>
          <a:ext cx="2166313" cy="1269726"/>
        </a:xfrm>
        <a:prstGeom prst="rect">
          <a:avLst/>
        </a:prstGeom>
        <a:solidFill>
          <a:schemeClr val="accent2">
            <a:tint val="40000"/>
            <a:alpha val="90000"/>
            <a:hueOff val="2139240"/>
            <a:satOff val="-38027"/>
            <a:lumOff val="-275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139240"/>
              <a:satOff val="-38027"/>
              <a:lumOff val="-275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solidFill>
                <a:srgbClr val="002060"/>
              </a:solidFill>
            </a:rPr>
            <a:t>Bestillere: Censorbestillinger, egne eksaminatorer m.m.</a:t>
          </a:r>
          <a:endParaRPr lang="en-US" sz="1400" kern="1200" dirty="0">
            <a:solidFill>
              <a:srgbClr val="002060"/>
            </a:solidFill>
          </a:endParaRPr>
        </a:p>
      </dsp:txBody>
      <dsp:txXfrm>
        <a:off x="4332628" y="4350046"/>
        <a:ext cx="2166313" cy="1269726"/>
      </dsp:txXfrm>
    </dsp:sp>
    <dsp:sp modelId="{71336652-7A64-4B14-8D2D-DCE6FCB6CD73}">
      <dsp:nvSpPr>
        <dsp:cNvPr id="0" name=""/>
        <dsp:cNvSpPr/>
      </dsp:nvSpPr>
      <dsp:spPr>
        <a:xfrm>
          <a:off x="6498941" y="4350046"/>
          <a:ext cx="2166313" cy="1269726"/>
        </a:xfrm>
        <a:prstGeom prst="rect">
          <a:avLst/>
        </a:prstGeom>
        <a:solidFill>
          <a:schemeClr val="accent2">
            <a:tint val="40000"/>
            <a:alpha val="90000"/>
            <a:hueOff val="3208860"/>
            <a:satOff val="-57041"/>
            <a:lumOff val="-4127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208860"/>
              <a:satOff val="-57041"/>
              <a:lumOff val="-412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 err="1">
              <a:solidFill>
                <a:srgbClr val="002060"/>
              </a:solidFill>
            </a:rPr>
            <a:t>Uddannelelsesnetværk</a:t>
          </a:r>
          <a:r>
            <a:rPr lang="da-DK" sz="1400" kern="1200" dirty="0">
              <a:solidFill>
                <a:srgbClr val="002060"/>
              </a:solidFill>
            </a:rPr>
            <a:t>: Rapporter fra egen institution og statistikker</a:t>
          </a:r>
          <a:endParaRPr lang="en-US" sz="1400" kern="1200" dirty="0">
            <a:solidFill>
              <a:srgbClr val="002060"/>
            </a:solidFill>
          </a:endParaRPr>
        </a:p>
      </dsp:txBody>
      <dsp:txXfrm>
        <a:off x="6498941" y="4350046"/>
        <a:ext cx="2166313" cy="1269726"/>
      </dsp:txXfrm>
    </dsp:sp>
    <dsp:sp modelId="{9BD0616B-D821-4AA1-A29A-97D706C8C660}">
      <dsp:nvSpPr>
        <dsp:cNvPr id="0" name=""/>
        <dsp:cNvSpPr/>
      </dsp:nvSpPr>
      <dsp:spPr>
        <a:xfrm rot="10800000">
          <a:off x="0" y="1729513"/>
          <a:ext cx="8665256" cy="1226594"/>
        </a:xfrm>
        <a:prstGeom prst="upArrowCallout">
          <a:avLst/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Der findes brugervejledninger til alle sekretariatets interessenter</a:t>
          </a:r>
          <a:endParaRPr lang="en-US" sz="1800" kern="1200" dirty="0"/>
        </a:p>
      </dsp:txBody>
      <dsp:txXfrm rot="10800000">
        <a:off x="0" y="1729513"/>
        <a:ext cx="8665256" cy="797004"/>
      </dsp:txXfrm>
    </dsp:sp>
    <dsp:sp modelId="{819AF3AB-AD8D-4214-A255-A49C17ACD00F}">
      <dsp:nvSpPr>
        <dsp:cNvPr id="0" name=""/>
        <dsp:cNvSpPr/>
      </dsp:nvSpPr>
      <dsp:spPr>
        <a:xfrm rot="10800000">
          <a:off x="0" y="776540"/>
          <a:ext cx="8665256" cy="994376"/>
        </a:xfrm>
        <a:prstGeom prst="upArrowCallou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Bl.a. er der senest blevet udarbejdet et notat- Introduktion til censors virke</a:t>
          </a:r>
          <a:endParaRPr lang="en-US" sz="1800" kern="1200" dirty="0"/>
        </a:p>
      </dsp:txBody>
      <dsp:txXfrm rot="10800000">
        <a:off x="0" y="776540"/>
        <a:ext cx="8665256" cy="646116"/>
      </dsp:txXfrm>
    </dsp:sp>
    <dsp:sp modelId="{50226191-4CB7-4BDA-8402-62357267BD9B}">
      <dsp:nvSpPr>
        <dsp:cNvPr id="0" name=""/>
        <dsp:cNvSpPr/>
      </dsp:nvSpPr>
      <dsp:spPr>
        <a:xfrm rot="10800000">
          <a:off x="0" y="766"/>
          <a:ext cx="8665256" cy="817178"/>
        </a:xfrm>
        <a:prstGeom prst="upArrowCallout">
          <a:avLst/>
        </a:prstGeom>
        <a:solidFill>
          <a:srgbClr val="24C1D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Brug hjemmesiden oftere- rigtig mange oplysninger er at finde på hjemmesiden</a:t>
          </a:r>
          <a:endParaRPr lang="en-US" sz="1800" kern="1200" dirty="0"/>
        </a:p>
      </dsp:txBody>
      <dsp:txXfrm rot="10800000">
        <a:off x="0" y="766"/>
        <a:ext cx="8665256" cy="5309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E2FBE-0DB4-4012-BC04-8995A47DA5E8}">
      <dsp:nvSpPr>
        <dsp:cNvPr id="0" name=""/>
        <dsp:cNvSpPr/>
      </dsp:nvSpPr>
      <dsp:spPr>
        <a:xfrm>
          <a:off x="341391" y="1151"/>
          <a:ext cx="1937702" cy="193770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b="1" i="0" kern="1200" dirty="0"/>
            <a:t>1500 af 02/12/2016 </a:t>
          </a:r>
          <a:endParaRPr lang="en-US" sz="2000" kern="1200" dirty="0"/>
        </a:p>
      </dsp:txBody>
      <dsp:txXfrm>
        <a:off x="625161" y="284921"/>
        <a:ext cx="1370162" cy="1370162"/>
      </dsp:txXfrm>
    </dsp:sp>
    <dsp:sp modelId="{2E667E26-C7C0-4FF1-B63B-D611E74A385A}">
      <dsp:nvSpPr>
        <dsp:cNvPr id="0" name=""/>
        <dsp:cNvSpPr/>
      </dsp:nvSpPr>
      <dsp:spPr>
        <a:xfrm rot="5400000">
          <a:off x="2438954" y="713257"/>
          <a:ext cx="678195" cy="513491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24F1A-7677-44D6-8722-9682E6939327}">
      <dsp:nvSpPr>
        <dsp:cNvPr id="0" name=""/>
        <dsp:cNvSpPr/>
      </dsp:nvSpPr>
      <dsp:spPr>
        <a:xfrm>
          <a:off x="3247945" y="1151"/>
          <a:ext cx="1937702" cy="1937702"/>
        </a:xfrm>
        <a:prstGeom prst="ellipse">
          <a:avLst/>
        </a:prstGeom>
        <a:solidFill>
          <a:schemeClr val="accent5">
            <a:hueOff val="11178319"/>
            <a:satOff val="-9634"/>
            <a:lumOff val="1274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b="1" i="0" kern="1200" dirty="0"/>
            <a:t>1081 af 28/08/2018 </a:t>
          </a:r>
          <a:endParaRPr lang="en-US" sz="2000" kern="1200" dirty="0"/>
        </a:p>
      </dsp:txBody>
      <dsp:txXfrm>
        <a:off x="3531715" y="284921"/>
        <a:ext cx="1370162" cy="13701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1A760-278A-40D5-A429-D6FFA22EEA56}">
      <dsp:nvSpPr>
        <dsp:cNvPr id="0" name=""/>
        <dsp:cNvSpPr/>
      </dsp:nvSpPr>
      <dsp:spPr>
        <a:xfrm>
          <a:off x="0" y="1976386"/>
          <a:ext cx="6451109" cy="12967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/>
            <a:t>Opfordring til at besvarer, så vi sammen kan blive bedre</a:t>
          </a:r>
          <a:endParaRPr lang="en-US" sz="2500" kern="1200"/>
        </a:p>
      </dsp:txBody>
      <dsp:txXfrm>
        <a:off x="0" y="1976386"/>
        <a:ext cx="6451109" cy="1296723"/>
      </dsp:txXfrm>
    </dsp:sp>
    <dsp:sp modelId="{B13F4537-E0AD-493C-9BDD-CBFF30AF64AE}">
      <dsp:nvSpPr>
        <dsp:cNvPr id="0" name=""/>
        <dsp:cNvSpPr/>
      </dsp:nvSpPr>
      <dsp:spPr>
        <a:xfrm rot="10800000">
          <a:off x="0" y="1476"/>
          <a:ext cx="6451109" cy="1994360"/>
        </a:xfrm>
        <a:prstGeom prst="upArrowCallout">
          <a:avLst/>
        </a:prstGeom>
        <a:solidFill>
          <a:schemeClr val="accent5">
            <a:hueOff val="11178319"/>
            <a:satOff val="-9634"/>
            <a:lumOff val="1274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/>
            <a:t>Censorsekretariatet vil efter årets censormøde 2018 rundsende en </a:t>
          </a:r>
          <a:r>
            <a:rPr lang="da-DK" sz="2500" kern="1200" dirty="0" err="1"/>
            <a:t>survey</a:t>
          </a:r>
          <a:r>
            <a:rPr lang="da-DK" sz="2500" kern="1200" dirty="0"/>
            <a:t> til alle deltagere</a:t>
          </a:r>
          <a:endParaRPr lang="en-US" sz="2500" kern="1200" dirty="0"/>
        </a:p>
      </dsp:txBody>
      <dsp:txXfrm rot="10800000">
        <a:off x="0" y="1476"/>
        <a:ext cx="6451109" cy="1295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EBE5A-D664-40F7-9B46-9CBE143C614F}" type="datetimeFigureOut">
              <a:rPr lang="da-DK" smtClean="0"/>
              <a:t>29-05-2026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21284-A9BC-4451-8EB4-5F5A6DE3C7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4686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21284-A9BC-4451-8EB4-5F5A6DE3C72D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469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21284-A9BC-4451-8EB4-5F5A6DE3C72D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9212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DF62-5EF2-4233-AE6D-8DFAE569FA91}" type="datetimeFigureOut">
              <a:rPr lang="da-DK" smtClean="0"/>
              <a:t>29-05-2026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002E-E991-48A2-AAD1-A0105E5E5C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500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DF62-5EF2-4233-AE6D-8DFAE569FA91}" type="datetimeFigureOut">
              <a:rPr lang="da-DK" smtClean="0"/>
              <a:t>29-05-2026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002E-E991-48A2-AAD1-A0105E5E5C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3704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DF62-5EF2-4233-AE6D-8DFAE569FA91}" type="datetimeFigureOut">
              <a:rPr lang="da-DK" smtClean="0"/>
              <a:t>29-05-2026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002E-E991-48A2-AAD1-A0105E5E5C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296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DF62-5EF2-4233-AE6D-8DFAE569FA91}" type="datetimeFigureOut">
              <a:rPr lang="da-DK" smtClean="0"/>
              <a:t>29-05-2026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002E-E991-48A2-AAD1-A0105E5E5C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243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DF62-5EF2-4233-AE6D-8DFAE569FA91}" type="datetimeFigureOut">
              <a:rPr lang="da-DK" smtClean="0"/>
              <a:t>29-05-2026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002E-E991-48A2-AAD1-A0105E5E5C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9369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DF62-5EF2-4233-AE6D-8DFAE569FA91}" type="datetimeFigureOut">
              <a:rPr lang="da-DK" smtClean="0"/>
              <a:t>29-05-2026</a:t>
            </a:fld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002E-E991-48A2-AAD1-A0105E5E5C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2954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DF62-5EF2-4233-AE6D-8DFAE569FA91}" type="datetimeFigureOut">
              <a:rPr lang="da-DK" smtClean="0"/>
              <a:t>29-05-2026</a:t>
            </a:fld>
            <a:endParaRPr lang="da-DK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002E-E991-48A2-AAD1-A0105E5E5C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318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DF62-5EF2-4233-AE6D-8DFAE569FA91}" type="datetimeFigureOut">
              <a:rPr lang="da-DK" smtClean="0"/>
              <a:t>29-05-2026</a:t>
            </a:fld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002E-E991-48A2-AAD1-A0105E5E5C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083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DF62-5EF2-4233-AE6D-8DFAE569FA91}" type="datetimeFigureOut">
              <a:rPr lang="da-DK" smtClean="0"/>
              <a:t>29-05-2026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002E-E991-48A2-AAD1-A0105E5E5C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877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DF62-5EF2-4233-AE6D-8DFAE569FA91}" type="datetimeFigureOut">
              <a:rPr lang="da-DK" smtClean="0"/>
              <a:t>29-05-2026</a:t>
            </a:fld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002E-E991-48A2-AAD1-A0105E5E5C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957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DF62-5EF2-4233-AE6D-8DFAE569FA91}" type="datetimeFigureOut">
              <a:rPr lang="da-DK" smtClean="0"/>
              <a:t>29-05-2026</a:t>
            </a:fld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002E-E991-48A2-AAD1-A0105E5E5C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8927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A4DDF62-5EF2-4233-AE6D-8DFAE569FA91}" type="datetimeFigureOut">
              <a:rPr lang="da-DK" smtClean="0"/>
              <a:t>29-05-2026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FCE002E-E991-48A2-AAD1-A0105E5E5C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413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1.jpe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mea01.safelinks.protection.outlook.com/?url=http%3A%2F%2Fwww.censorsekretariatet.dk&amp;data=02%7C01%7C%7C494d6069452f4e723a3408d61e0f4110%7Cd6338997214a4f92ba750397f10a84cc%7C0%7C0%7C636729448197992364&amp;sdata=aWI%2BvXjZdgDw%2FwOEFudyLoXETR358g24EOS%2B8qcA7io%3D&amp;reserved=0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hyperlink" Target="http://www.retsinfo.d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AD4738-6130-415F-BA58-176DA3000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7643AF-5083-45CE-BA04-BFB1A37D1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464638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465" y="1123837"/>
            <a:ext cx="4204606" cy="4805200"/>
          </a:xfrm>
        </p:spPr>
        <p:txBody>
          <a:bodyPr anchor="b">
            <a:normAutofit/>
          </a:bodyPr>
          <a:lstStyle/>
          <a:p>
            <a:pPr algn="r"/>
            <a:endParaRPr lang="da-DK" sz="4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24397" y="767418"/>
            <a:ext cx="7246715" cy="5330952"/>
          </a:xfrm>
        </p:spPr>
        <p:txBody>
          <a:bodyPr anchor="t">
            <a:normAutofit/>
          </a:bodyPr>
          <a:lstStyle/>
          <a:p>
            <a:r>
              <a:rPr lang="da-DK" sz="2200" dirty="0">
                <a:solidFill>
                  <a:schemeClr val="bg1"/>
                </a:solidFill>
                <a:highlight>
                  <a:srgbClr val="008000"/>
                </a:highlight>
              </a:rPr>
              <a:t>Censorsekretariatet vil gerne byde velkommen på vegne af:</a:t>
            </a:r>
          </a:p>
          <a:p>
            <a:pPr lvl="1"/>
            <a:r>
              <a:rPr lang="da-DK" sz="1600" dirty="0">
                <a:solidFill>
                  <a:schemeClr val="accent1">
                    <a:lumMod val="50000"/>
                  </a:schemeClr>
                </a:solidFill>
              </a:rPr>
              <a:t>Censorformandskaberne og censorsekretariatet</a:t>
            </a:r>
          </a:p>
          <a:p>
            <a:pPr lvl="1"/>
            <a:r>
              <a:rPr lang="da-DK" sz="1600" dirty="0">
                <a:solidFill>
                  <a:schemeClr val="accent1">
                    <a:lumMod val="50000"/>
                  </a:schemeClr>
                </a:solidFill>
              </a:rPr>
              <a:t>Praktisk information</a:t>
            </a:r>
          </a:p>
          <a:p>
            <a:r>
              <a:rPr lang="da-DK" sz="2200" dirty="0">
                <a:solidFill>
                  <a:schemeClr val="bg1"/>
                </a:solidFill>
                <a:highlight>
                  <a:srgbClr val="008000"/>
                </a:highlight>
              </a:rPr>
              <a:t>Agenda</a:t>
            </a:r>
          </a:p>
          <a:p>
            <a:pPr lvl="1"/>
            <a:r>
              <a:rPr lang="da-DK" sz="1600" dirty="0">
                <a:solidFill>
                  <a:schemeClr val="accent1">
                    <a:lumMod val="50000"/>
                  </a:schemeClr>
                </a:solidFill>
              </a:rPr>
              <a:t>Mødets første del:</a:t>
            </a:r>
          </a:p>
          <a:p>
            <a:pPr lvl="2"/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Rektor byder velkommen</a:t>
            </a:r>
          </a:p>
          <a:p>
            <a:pPr lvl="2"/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Oplæg fra censorsekretariatet</a:t>
            </a:r>
          </a:p>
          <a:p>
            <a:pPr lvl="2"/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Foredragsholder; Kim Pedersen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Transfer og praksisnærhed</a:t>
            </a:r>
          </a:p>
          <a:p>
            <a:pPr marL="960120" lvl="2" indent="0">
              <a:buNone/>
            </a:pPr>
            <a:endParaRPr lang="da-DK" dirty="0">
              <a:solidFill>
                <a:schemeClr val="accent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lvl="1"/>
            <a:r>
              <a:rPr lang="da-DK" sz="16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Mødets anden del:</a:t>
            </a:r>
          </a:p>
          <a:p>
            <a:pPr lvl="2"/>
            <a:r>
              <a:rPr lang="da-DK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Workshop ved censorformandskaberne og Censorsekretariatet</a:t>
            </a:r>
          </a:p>
          <a:p>
            <a:pPr lvl="2"/>
            <a:r>
              <a:rPr lang="da-DK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Lokaleoversigt</a:t>
            </a:r>
          </a:p>
          <a:p>
            <a:pPr lvl="2"/>
            <a:r>
              <a:rPr lang="da-DK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Tak for i dag</a:t>
            </a:r>
          </a:p>
          <a:p>
            <a:pPr marL="960120" lvl="2" indent="0">
              <a:buNone/>
            </a:pPr>
            <a:endParaRPr lang="da-DK" dirty="0">
              <a:solidFill>
                <a:schemeClr val="accent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lvl="1"/>
            <a:r>
              <a:rPr lang="da-DK" sz="16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Efter mødet:</a:t>
            </a:r>
          </a:p>
          <a:p>
            <a:pPr lvl="2"/>
            <a:r>
              <a:rPr lang="da-DK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Survey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hjælp os til at blive bedre</a:t>
            </a:r>
          </a:p>
          <a:p>
            <a:pPr marL="457200" lvl="1" indent="0">
              <a:buNone/>
            </a:pPr>
            <a:endParaRPr lang="da-DK" sz="1500" dirty="0"/>
          </a:p>
          <a:p>
            <a:pPr lvl="1"/>
            <a:endParaRPr lang="da-DK" sz="1500" dirty="0"/>
          </a:p>
          <a:p>
            <a:pPr marL="0" indent="0">
              <a:buNone/>
            </a:pPr>
            <a:endParaRPr lang="da-DK" sz="1500" dirty="0"/>
          </a:p>
          <a:p>
            <a:endParaRPr lang="da-DK" sz="15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7E0005-C596-4A5C-BAFA-6C5CFA03A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BC3A8DAA-A199-4386-97A3-6BD38F11A6F1}"/>
              </a:ext>
            </a:extLst>
          </p:cNvPr>
          <p:cNvSpPr txBox="1"/>
          <p:nvPr/>
        </p:nvSpPr>
        <p:spPr>
          <a:xfrm>
            <a:off x="519790" y="1697873"/>
            <a:ext cx="360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>
                <a:solidFill>
                  <a:schemeClr val="bg1"/>
                </a:solidFill>
                <a:highlight>
                  <a:srgbClr val="000080"/>
                </a:highlight>
              </a:rPr>
              <a:t>Censormøde 2018</a:t>
            </a:r>
          </a:p>
          <a:p>
            <a:r>
              <a:rPr lang="da-DK" sz="2000" dirty="0">
                <a:solidFill>
                  <a:schemeClr val="bg1"/>
                </a:solidFill>
              </a:rPr>
              <a:t>- Professionelle censorkorps</a:t>
            </a:r>
          </a:p>
        </p:txBody>
      </p:sp>
      <p:pic>
        <p:nvPicPr>
          <p:cNvPr id="20" name="Picture 4" descr="Billedresultat for censorinstitutionen">
            <a:extLst>
              <a:ext uri="{FF2B5EF4-FFF2-40B4-BE49-F238E27FC236}">
                <a16:creationId xmlns:a16="http://schemas.microsoft.com/office/drawing/2014/main" id="{D9790596-0967-4D98-AED9-3606B74BF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05" y="3136170"/>
            <a:ext cx="4204606" cy="295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101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B14B01-9088-4AA8-AF1F-DB0C3B542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da-DK"/>
              <a:t>Hjælp os til at blive bedre </a:t>
            </a:r>
            <a:br>
              <a:rPr lang="da-DK"/>
            </a:b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FFF4201-2E2B-43C5-A9BC-F8ACF5F6C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44" y="1648484"/>
            <a:ext cx="3778286" cy="3551588"/>
          </a:xfrm>
          <a:prstGeom prst="rect">
            <a:avLst/>
          </a:prstGeom>
        </p:spPr>
      </p:pic>
      <p:graphicFrame>
        <p:nvGraphicFramePr>
          <p:cNvPr id="75" name="Pladsholder til indhold 2">
            <a:extLst>
              <a:ext uri="{FF2B5EF4-FFF2-40B4-BE49-F238E27FC236}">
                <a16:creationId xmlns:a16="http://schemas.microsoft.com/office/drawing/2014/main" id="{0B2C4118-2417-49A6-A1FA-8A0BB12D1C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628699"/>
              </p:ext>
            </p:extLst>
          </p:nvPr>
        </p:nvGraphicFramePr>
        <p:xfrm>
          <a:off x="289248" y="2510395"/>
          <a:ext cx="6451109" cy="3274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3388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12119" y="869837"/>
            <a:ext cx="2947482" cy="1038177"/>
          </a:xfrm>
        </p:spPr>
        <p:txBody>
          <a:bodyPr anchor="b">
            <a:noAutofit/>
          </a:bodyPr>
          <a:lstStyle/>
          <a:p>
            <a:r>
              <a:rPr lang="da-DK" sz="7200" dirty="0">
                <a:solidFill>
                  <a:srgbClr val="002060"/>
                </a:solidFill>
              </a:rPr>
              <a:t>Formål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8AC17318-3FAF-41C4-9ED9-3C793935FD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202648"/>
              </p:ext>
            </p:extLst>
          </p:nvPr>
        </p:nvGraphicFramePr>
        <p:xfrm>
          <a:off x="1016000" y="1838960"/>
          <a:ext cx="5750560" cy="4732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Billede 5">
            <a:extLst>
              <a:ext uri="{FF2B5EF4-FFF2-40B4-BE49-F238E27FC236}">
                <a16:creationId xmlns:a16="http://schemas.microsoft.com/office/drawing/2014/main" id="{8E2205A2-FE55-4861-820A-F7BB57FA6B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010" y="501650"/>
            <a:ext cx="3670300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72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DC62A8F-4621-48EA-A41E-322B2557F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da-DK" dirty="0"/>
              <a:t>Censorsekretariatets organisering</a:t>
            </a:r>
            <a:br>
              <a:rPr lang="da-DK" dirty="0"/>
            </a:br>
            <a:endParaRPr lang="da-DK" dirty="0"/>
          </a:p>
        </p:txBody>
      </p:sp>
      <p:sp>
        <p:nvSpPr>
          <p:cNvPr id="4" name="Undertitel 2">
            <a:extLst>
              <a:ext uri="{FF2B5EF4-FFF2-40B4-BE49-F238E27FC236}">
                <a16:creationId xmlns:a16="http://schemas.microsoft.com/office/drawing/2014/main" id="{04A24BE9-81AF-4232-8698-AF8D8FA5F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sz="2400" b="1" dirty="0">
                <a:solidFill>
                  <a:srgbClr val="FFFFFF"/>
                </a:solidFill>
                <a:highlight>
                  <a:srgbClr val="000080"/>
                </a:highlight>
              </a:rPr>
              <a:t>Juridisk forankring</a:t>
            </a:r>
          </a:p>
          <a:p>
            <a:pPr lvl="1"/>
            <a:r>
              <a:rPr lang="da-DK" sz="2400" dirty="0">
                <a:solidFill>
                  <a:srgbClr val="FFFFFF"/>
                </a:solidFill>
              </a:rPr>
              <a:t> University College Nordjylland</a:t>
            </a:r>
          </a:p>
          <a:p>
            <a:r>
              <a:rPr lang="da-DK" sz="2400" b="1" dirty="0">
                <a:solidFill>
                  <a:srgbClr val="FFFFFF"/>
                </a:solidFill>
                <a:highlight>
                  <a:srgbClr val="000080"/>
                </a:highlight>
              </a:rPr>
              <a:t>Hvorfor centralt og ikke decentralt</a:t>
            </a:r>
            <a:r>
              <a:rPr lang="da-DK" sz="2400" b="1" dirty="0">
                <a:solidFill>
                  <a:srgbClr val="FFFFFF"/>
                </a:solidFill>
                <a:highlight>
                  <a:srgbClr val="000080"/>
                </a:highlight>
                <a:sym typeface="Wingdings" panose="05000000000000000000" pitchFamily="2" charset="2"/>
              </a:rPr>
              <a:t> </a:t>
            </a:r>
          </a:p>
          <a:p>
            <a:pPr lvl="1"/>
            <a:r>
              <a:rPr lang="da-DK" sz="2400" dirty="0">
                <a:solidFill>
                  <a:srgbClr val="FFFFFF"/>
                </a:solidFill>
              </a:rPr>
              <a:t>Mange forskellige dagsordner</a:t>
            </a:r>
          </a:p>
          <a:p>
            <a:pPr lvl="2"/>
            <a:r>
              <a:rPr lang="da-DK" sz="2400" dirty="0">
                <a:solidFill>
                  <a:srgbClr val="FFFFFF"/>
                </a:solidFill>
              </a:rPr>
              <a:t>Pligt til at skabe ensartethed og alligevel give plads til differentiering</a:t>
            </a:r>
            <a:r>
              <a:rPr lang="da-DK" sz="2400" dirty="0">
                <a:solidFill>
                  <a:srgbClr val="FFFFFF"/>
                </a:solidFill>
                <a:sym typeface="Wingdings" panose="05000000000000000000" pitchFamily="2" charset="2"/>
              </a:rPr>
              <a:t> </a:t>
            </a:r>
            <a:r>
              <a:rPr lang="da-DK" sz="2400" dirty="0">
                <a:solidFill>
                  <a:srgbClr val="FFFFFF"/>
                </a:solidFill>
              </a:rPr>
              <a:t>individuelle forudsætninger og behov hos de enkelte uddannelser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FDF0531A-6AED-4AC8-BDEE-043B8D152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44" y="1577641"/>
            <a:ext cx="3778286" cy="369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1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4F645BF8-7885-4398-80BC-4C0DF24F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212FB65-CD2B-4005-B910-132DCE19F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81577AD-DA5F-48B3-8FB9-5199BA9E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5350"/>
            <a:ext cx="4642228" cy="5330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9249" y="1123837"/>
            <a:ext cx="4016116" cy="12554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3600" spc="-60" dirty="0" err="1">
                <a:highlight>
                  <a:srgbClr val="000080"/>
                </a:highlight>
                <a:sym typeface="Wingdings" panose="05000000000000000000" pitchFamily="2" charset="2"/>
              </a:rPr>
              <a:t>Hvem</a:t>
            </a:r>
            <a:r>
              <a:rPr lang="en-US" sz="3600" spc="-60" dirty="0">
                <a:highlight>
                  <a:srgbClr val="000080"/>
                </a:highlight>
                <a:sym typeface="Wingdings" panose="05000000000000000000" pitchFamily="2" charset="2"/>
              </a:rPr>
              <a:t> </a:t>
            </a:r>
            <a:r>
              <a:rPr lang="en-US" sz="3600" spc="-60" dirty="0" err="1">
                <a:highlight>
                  <a:srgbClr val="000080"/>
                </a:highlight>
                <a:sym typeface="Wingdings" panose="05000000000000000000" pitchFamily="2" charset="2"/>
              </a:rPr>
              <a:t>gør</a:t>
            </a:r>
            <a:r>
              <a:rPr lang="en-US" sz="3600" spc="-60" dirty="0">
                <a:highlight>
                  <a:srgbClr val="000080"/>
                </a:highlight>
                <a:sym typeface="Wingdings" panose="05000000000000000000" pitchFamily="2" charset="2"/>
              </a:rPr>
              <a:t> </a:t>
            </a:r>
            <a:r>
              <a:rPr lang="en-US" sz="3600" spc="-60" dirty="0" err="1">
                <a:highlight>
                  <a:srgbClr val="000080"/>
                </a:highlight>
                <a:sym typeface="Wingdings" panose="05000000000000000000" pitchFamily="2" charset="2"/>
              </a:rPr>
              <a:t>hvad</a:t>
            </a:r>
            <a:r>
              <a:rPr lang="en-US" sz="3600" spc="-60" dirty="0">
                <a:highlight>
                  <a:srgbClr val="000080"/>
                </a:highlight>
                <a:sym typeface="Wingdings" panose="05000000000000000000" pitchFamily="2" charset="2"/>
              </a:rPr>
              <a:t>?</a:t>
            </a:r>
            <a:br>
              <a:rPr lang="en-US" sz="3600" spc="-60" dirty="0"/>
            </a:br>
            <a:endParaRPr lang="en-US" sz="3600" spc="-6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89248" y="2510395"/>
            <a:ext cx="4272591" cy="32745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182880">
              <a:buFont typeface="Wingdings 2" pitchFamily="18" charset="2"/>
              <a:buChar char=""/>
            </a:pPr>
            <a:r>
              <a:rPr lang="en-US" dirty="0" err="1">
                <a:solidFill>
                  <a:srgbClr val="FFFFFF"/>
                </a:solidFill>
              </a:rPr>
              <a:t>Målrettede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henvendelser</a:t>
            </a:r>
            <a:r>
              <a:rPr lang="en-US" dirty="0">
                <a:solidFill>
                  <a:srgbClr val="FFFFFF"/>
                </a:solidFill>
              </a:rPr>
              <a:t> og </a:t>
            </a:r>
            <a:r>
              <a:rPr lang="en-US" dirty="0" err="1">
                <a:solidFill>
                  <a:srgbClr val="FFFFFF"/>
                </a:solidFill>
              </a:rPr>
              <a:t>informationer</a:t>
            </a:r>
            <a:r>
              <a:rPr lang="en-US" dirty="0">
                <a:solidFill>
                  <a:srgbClr val="FFFFFF"/>
                </a:solidFill>
                <a:sym typeface="Wingdings" panose="05000000000000000000" pitchFamily="2" charset="2"/>
              </a:rPr>
              <a:t> </a:t>
            </a:r>
            <a:r>
              <a:rPr lang="en-US" dirty="0" err="1">
                <a:solidFill>
                  <a:srgbClr val="FFFFFF"/>
                </a:solidFill>
                <a:sym typeface="Wingdings" panose="05000000000000000000" pitchFamily="2" charset="2"/>
              </a:rPr>
              <a:t>hvem</a:t>
            </a:r>
            <a:r>
              <a:rPr lang="en-US" dirty="0">
                <a:solidFill>
                  <a:srgbClr val="FFFFFF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FFFFFF"/>
                </a:solidFill>
                <a:sym typeface="Wingdings" panose="05000000000000000000" pitchFamily="2" charset="2"/>
              </a:rPr>
              <a:t>gør</a:t>
            </a:r>
            <a:r>
              <a:rPr lang="en-US" dirty="0">
                <a:solidFill>
                  <a:srgbClr val="FFFFFF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FFFFFF"/>
                </a:solidFill>
                <a:sym typeface="Wingdings" panose="05000000000000000000" pitchFamily="2" charset="2"/>
              </a:rPr>
              <a:t>hvad</a:t>
            </a:r>
            <a:r>
              <a:rPr lang="en-US" dirty="0">
                <a:solidFill>
                  <a:srgbClr val="FFFFFF"/>
                </a:solidFill>
                <a:sym typeface="Wingdings" panose="05000000000000000000" pitchFamily="2" charset="2"/>
              </a:rPr>
              <a:t>?</a:t>
            </a:r>
          </a:p>
          <a:p>
            <a:pPr indent="-182880">
              <a:buFont typeface="Wingdings 2" pitchFamily="18" charset="2"/>
              <a:buChar char=""/>
            </a:pPr>
            <a:r>
              <a:rPr lang="en-US" dirty="0">
                <a:solidFill>
                  <a:srgbClr val="FFFFFF"/>
                </a:solidFill>
                <a:highlight>
                  <a:srgbClr val="000080"/>
                </a:highlight>
                <a:sym typeface="Wingdings" panose="05000000000000000000" pitchFamily="2" charset="2"/>
              </a:rPr>
              <a:t>Roller:</a:t>
            </a:r>
            <a:endParaRPr lang="en-US" dirty="0">
              <a:solidFill>
                <a:srgbClr val="FFFFFF"/>
              </a:solidFill>
              <a:highlight>
                <a:srgbClr val="000080"/>
              </a:highlight>
            </a:endParaRPr>
          </a:p>
          <a:p>
            <a:pPr marL="285750" indent="-182880">
              <a:buFont typeface="Wingdings 2" pitchFamily="18" charset="2"/>
              <a:buChar char=""/>
            </a:pPr>
            <a:r>
              <a:rPr lang="en-US" dirty="0">
                <a:solidFill>
                  <a:srgbClr val="FFFFFF"/>
                </a:solidFill>
              </a:rPr>
              <a:t>Censorsekretariatet</a:t>
            </a:r>
          </a:p>
          <a:p>
            <a:pPr marL="285750" indent="-182880">
              <a:buFont typeface="Wingdings 2" pitchFamily="18" charset="2"/>
              <a:buChar char=""/>
            </a:pPr>
            <a:r>
              <a:rPr lang="en-US" dirty="0" err="1">
                <a:solidFill>
                  <a:srgbClr val="FFFFFF"/>
                </a:solidFill>
              </a:rPr>
              <a:t>Censorformandskaberne</a:t>
            </a:r>
            <a:r>
              <a:rPr lang="en-US" dirty="0">
                <a:solidFill>
                  <a:srgbClr val="FFFFFF"/>
                </a:solidFill>
              </a:rPr>
              <a:t>- </a:t>
            </a:r>
          </a:p>
          <a:p>
            <a:pPr marL="285750" indent="-182880">
              <a:buFont typeface="Wingdings 2" pitchFamily="18" charset="2"/>
              <a:buChar char=""/>
            </a:pPr>
            <a:r>
              <a:rPr lang="en-US" dirty="0">
                <a:solidFill>
                  <a:srgbClr val="FFFFFF"/>
                </a:solidFill>
              </a:rPr>
              <a:t>Og </a:t>
            </a:r>
            <a:r>
              <a:rPr lang="en-US" dirty="0" err="1">
                <a:solidFill>
                  <a:srgbClr val="FFFFFF"/>
                </a:solidFill>
              </a:rPr>
              <a:t>uddannelsesinstitutionerne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CA74795-1752-48B5-8B59-BCF3154E7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463" y="1241621"/>
            <a:ext cx="6193767" cy="436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73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1F7CEC-C9DC-4729-8624-1714ED35F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688" y="6099047"/>
            <a:ext cx="6451110" cy="125546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dirty="0">
                <a:highlight>
                  <a:srgbClr val="000080"/>
                </a:highlight>
              </a:rPr>
              <a:t>Censorsekretariatets </a:t>
            </a:r>
            <a:r>
              <a:rPr lang="en-US" sz="4400" dirty="0" err="1">
                <a:highlight>
                  <a:srgbClr val="000080"/>
                </a:highlight>
              </a:rPr>
              <a:t>rolle</a:t>
            </a:r>
            <a:br>
              <a:rPr lang="en-US" sz="4400" dirty="0">
                <a:highlight>
                  <a:srgbClr val="000080"/>
                </a:highlight>
              </a:rPr>
            </a:br>
            <a:r>
              <a:rPr lang="en-US" sz="2000" dirty="0">
                <a:highlight>
                  <a:srgbClr val="000080"/>
                </a:highlight>
              </a:rPr>
              <a:t>- administration </a:t>
            </a:r>
            <a:r>
              <a:rPr lang="en-US" sz="2000" dirty="0" err="1">
                <a:highlight>
                  <a:srgbClr val="000080"/>
                </a:highlight>
              </a:rPr>
              <a:t>af</a:t>
            </a:r>
            <a:r>
              <a:rPr lang="en-US" sz="2000" dirty="0">
                <a:highlight>
                  <a:srgbClr val="000080"/>
                </a:highlight>
              </a:rPr>
              <a:t> </a:t>
            </a:r>
            <a:r>
              <a:rPr lang="en-US" sz="2000" dirty="0" err="1">
                <a:highlight>
                  <a:srgbClr val="000080"/>
                </a:highlight>
              </a:rPr>
              <a:t>censorinstitutionen</a:t>
            </a:r>
            <a:br>
              <a:rPr lang="en-US" sz="900" dirty="0">
                <a:highlight>
                  <a:srgbClr val="000080"/>
                </a:highlight>
              </a:rPr>
            </a:br>
            <a:br>
              <a:rPr lang="en-US" sz="900" dirty="0">
                <a:highlight>
                  <a:srgbClr val="000080"/>
                </a:highlight>
              </a:rPr>
            </a:br>
            <a:br>
              <a:rPr lang="en-US" sz="900" dirty="0">
                <a:highlight>
                  <a:srgbClr val="000080"/>
                </a:highlight>
              </a:rPr>
            </a:br>
            <a:br>
              <a:rPr lang="en-US" sz="900" dirty="0">
                <a:highlight>
                  <a:srgbClr val="000080"/>
                </a:highlight>
              </a:rPr>
            </a:br>
            <a:br>
              <a:rPr lang="en-US" sz="900" dirty="0"/>
            </a:br>
            <a:br>
              <a:rPr lang="en-US" sz="900" dirty="0"/>
            </a:br>
            <a:br>
              <a:rPr lang="en-US" sz="900" dirty="0"/>
            </a:br>
            <a:br>
              <a:rPr lang="en-US" sz="900" dirty="0"/>
            </a:br>
            <a:br>
              <a:rPr lang="en-US" sz="900" dirty="0"/>
            </a:br>
            <a:br>
              <a:rPr lang="en-US" sz="900" dirty="0"/>
            </a:br>
            <a:br>
              <a:rPr lang="en-US" sz="900" dirty="0"/>
            </a:br>
            <a:endParaRPr lang="en-US" sz="900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B3AF59CD-9138-482F-A7BF-7E64DD697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71" y="1556796"/>
            <a:ext cx="2491327" cy="3970244"/>
          </a:xfrm>
          <a:prstGeom prst="rect">
            <a:avLst/>
          </a:prstGeom>
        </p:spPr>
      </p:pic>
      <p:graphicFrame>
        <p:nvGraphicFramePr>
          <p:cNvPr id="8" name="Tekstfelt 5">
            <a:extLst>
              <a:ext uri="{FF2B5EF4-FFF2-40B4-BE49-F238E27FC236}">
                <a16:creationId xmlns:a16="http://schemas.microsoft.com/office/drawing/2014/main" id="{CBB97793-1C4E-4991-9669-F29F3170A8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9970315"/>
              </p:ext>
            </p:extLst>
          </p:nvPr>
        </p:nvGraphicFramePr>
        <p:xfrm>
          <a:off x="3037840" y="333252"/>
          <a:ext cx="8772357" cy="5339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9866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81577AD-DA5F-48B3-8FB9-5199BA9E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5350"/>
            <a:ext cx="4642228" cy="5330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FC2C5D-1442-4DE6-9E3B-0A43B3A74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36" y="5748395"/>
            <a:ext cx="5948664" cy="1255469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4000" dirty="0" err="1">
                <a:highlight>
                  <a:srgbClr val="000080"/>
                </a:highlight>
              </a:rPr>
              <a:t>Censorformandskabernes</a:t>
            </a:r>
            <a:r>
              <a:rPr lang="en-US" sz="4000" dirty="0">
                <a:highlight>
                  <a:srgbClr val="000080"/>
                </a:highlight>
              </a:rPr>
              <a:t> </a:t>
            </a:r>
            <a:r>
              <a:rPr lang="en-US" sz="4000" dirty="0" err="1">
                <a:highlight>
                  <a:srgbClr val="000080"/>
                </a:highlight>
              </a:rPr>
              <a:t>rolle</a:t>
            </a:r>
            <a:br>
              <a:rPr lang="en-US" sz="4000" dirty="0">
                <a:highlight>
                  <a:srgbClr val="000080"/>
                </a:highlight>
              </a:rPr>
            </a:br>
            <a:r>
              <a:rPr lang="en-US" sz="2200" dirty="0">
                <a:highlight>
                  <a:srgbClr val="000080"/>
                </a:highlight>
              </a:rPr>
              <a:t>- </a:t>
            </a:r>
            <a:r>
              <a:rPr lang="en-US" sz="2200" dirty="0" err="1">
                <a:highlight>
                  <a:srgbClr val="000080"/>
                </a:highlight>
              </a:rPr>
              <a:t>fagspecifik</a:t>
            </a:r>
            <a:r>
              <a:rPr lang="en-US" sz="2200" dirty="0">
                <a:highlight>
                  <a:srgbClr val="000080"/>
                </a:highlight>
              </a:rPr>
              <a:t> </a:t>
            </a:r>
            <a:r>
              <a:rPr lang="en-US" sz="2200" dirty="0" err="1">
                <a:highlight>
                  <a:srgbClr val="000080"/>
                </a:highlight>
              </a:rPr>
              <a:t>viden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1400" dirty="0"/>
            </a:br>
            <a:br>
              <a:rPr lang="en-US" sz="1400" dirty="0"/>
            </a:br>
            <a:endParaRPr lang="en-US" sz="1400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759DB297-C09E-4799-8C09-4FFE72975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48" y="212358"/>
            <a:ext cx="2319012" cy="4987123"/>
          </a:xfrm>
          <a:prstGeom prst="rect">
            <a:avLst/>
          </a:prstGeom>
        </p:spPr>
      </p:pic>
      <p:graphicFrame>
        <p:nvGraphicFramePr>
          <p:cNvPr id="8" name="Tekstfelt 5">
            <a:extLst>
              <a:ext uri="{FF2B5EF4-FFF2-40B4-BE49-F238E27FC236}">
                <a16:creationId xmlns:a16="http://schemas.microsoft.com/office/drawing/2014/main" id="{542DD20E-90C5-4A24-8BCE-A38AE15EC2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1182694"/>
              </p:ext>
            </p:extLst>
          </p:nvPr>
        </p:nvGraphicFramePr>
        <p:xfrm>
          <a:off x="3243310" y="406400"/>
          <a:ext cx="8511810" cy="6238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2333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4CA9B8-B4A2-4812-A47A-FCE57360A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77" y="4298463"/>
            <a:ext cx="4592320" cy="1886699"/>
          </a:xfrm>
        </p:spPr>
        <p:txBody>
          <a:bodyPr>
            <a:normAutofit/>
          </a:bodyPr>
          <a:lstStyle/>
          <a:p>
            <a:r>
              <a:rPr lang="da-DK" sz="2400" dirty="0">
                <a:highlight>
                  <a:srgbClr val="000080"/>
                </a:highlight>
              </a:rPr>
              <a:t>Uddannelsesinstitutionernes rolle</a:t>
            </a:r>
            <a:br>
              <a:rPr lang="da-DK" sz="2400" dirty="0">
                <a:highlight>
                  <a:srgbClr val="000080"/>
                </a:highlight>
              </a:rPr>
            </a:br>
            <a:r>
              <a:rPr lang="da-DK" sz="2400" dirty="0">
                <a:highlight>
                  <a:srgbClr val="000080"/>
                </a:highlight>
              </a:rPr>
              <a:t>- fagspecifik viden og censoradministration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AF0909F-3B8E-4324-81BC-CE6E5EBA6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77" y="1431184"/>
            <a:ext cx="2684505" cy="1993245"/>
          </a:xfrm>
          <a:prstGeom prst="rect">
            <a:avLst/>
          </a:prstGeom>
        </p:spPr>
      </p:pic>
      <p:graphicFrame>
        <p:nvGraphicFramePr>
          <p:cNvPr id="6" name="Pladsholder til indhold 2">
            <a:extLst>
              <a:ext uri="{FF2B5EF4-FFF2-40B4-BE49-F238E27FC236}">
                <a16:creationId xmlns:a16="http://schemas.microsoft.com/office/drawing/2014/main" id="{3F42EB4E-310B-40B3-B781-75EFDF6379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760429"/>
              </p:ext>
            </p:extLst>
          </p:nvPr>
        </p:nvGraphicFramePr>
        <p:xfrm>
          <a:off x="3193326" y="66549"/>
          <a:ext cx="8544560" cy="6715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4567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AAD8036-96D8-496C-8006-37ACA5AD8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A4CBA9-3463-4C65-BF46-6B6C50E7F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DCEED6C-D39C-40AA-B89E-52C3FA5A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graphicFrame>
        <p:nvGraphicFramePr>
          <p:cNvPr id="20" name="Pladsholder til indhold 2">
            <a:extLst>
              <a:ext uri="{FF2B5EF4-FFF2-40B4-BE49-F238E27FC236}">
                <a16:creationId xmlns:a16="http://schemas.microsoft.com/office/drawing/2014/main" id="{C9694F1D-2FAD-45DB-BBD0-D2582E6AC3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706370"/>
              </p:ext>
            </p:extLst>
          </p:nvPr>
        </p:nvGraphicFramePr>
        <p:xfrm>
          <a:off x="119888" y="1026160"/>
          <a:ext cx="8665256" cy="5675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Billede 8">
            <a:extLst>
              <a:ext uri="{FF2B5EF4-FFF2-40B4-BE49-F238E27FC236}">
                <a16:creationId xmlns:a16="http://schemas.microsoft.com/office/drawing/2014/main" id="{6FB5578F-E811-4702-8F38-9D7ADC8414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305" y="1364090"/>
            <a:ext cx="821690" cy="1310857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6D65BEC-D5FE-4564-9D10-D6D5DC40ED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774" y="1841609"/>
            <a:ext cx="1879600" cy="848209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9017D491-4414-44CB-92F9-ACBFF8C4B3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305" y="3037064"/>
            <a:ext cx="1291685" cy="960623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873269A3-FE86-4DD7-827A-F013AC6DDCB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785" y="3268003"/>
            <a:ext cx="1503589" cy="741859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47ED2E00-F7A8-4F36-9E85-DBC0759AB8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498" y="4483268"/>
            <a:ext cx="2181860" cy="1191853"/>
          </a:xfrm>
          <a:prstGeom prst="rect">
            <a:avLst/>
          </a:prstGeom>
        </p:spPr>
      </p:pic>
      <p:sp>
        <p:nvSpPr>
          <p:cNvPr id="26" name="Tekstfelt 25">
            <a:extLst>
              <a:ext uri="{FF2B5EF4-FFF2-40B4-BE49-F238E27FC236}">
                <a16:creationId xmlns:a16="http://schemas.microsoft.com/office/drawing/2014/main" id="{339EB041-8B90-4B2B-89E9-94AF605AA296}"/>
              </a:ext>
            </a:extLst>
          </p:cNvPr>
          <p:cNvSpPr txBox="1"/>
          <p:nvPr/>
        </p:nvSpPr>
        <p:spPr>
          <a:xfrm>
            <a:off x="1597556" y="183857"/>
            <a:ext cx="597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dirty="0">
                <a:solidFill>
                  <a:schemeClr val="bg1"/>
                </a:solidFill>
                <a:highlight>
                  <a:srgbClr val="000080"/>
                </a:highlight>
              </a:rPr>
              <a:t>Censorsekretariatet.dk</a:t>
            </a:r>
          </a:p>
        </p:txBody>
      </p:sp>
    </p:spTree>
    <p:extLst>
      <p:ext uri="{BB962C8B-B14F-4D97-AF65-F5344CB8AC3E}">
        <p14:creationId xmlns:p14="http://schemas.microsoft.com/office/powerpoint/2010/main" val="3518893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688" y="91511"/>
            <a:ext cx="6451110" cy="1334883"/>
          </a:xfrm>
        </p:spPr>
        <p:txBody>
          <a:bodyPr>
            <a:normAutofit/>
          </a:bodyPr>
          <a:lstStyle/>
          <a:p>
            <a:r>
              <a:rPr lang="da-DK" dirty="0">
                <a:highlight>
                  <a:srgbClr val="000080"/>
                </a:highlight>
              </a:rPr>
              <a:t>Ændringsbekendtgørelse</a:t>
            </a:r>
            <a:r>
              <a:rPr lang="da-DK" dirty="0">
                <a:highlight>
                  <a:srgbClr val="000080"/>
                </a:highlight>
                <a:sym typeface="Wingdings" panose="05000000000000000000" pitchFamily="2" charset="2"/>
              </a:rPr>
              <a:t> Tillæg</a:t>
            </a:r>
            <a:br>
              <a:rPr lang="da-DK" dirty="0">
                <a:sym typeface="Wingdings" panose="05000000000000000000" pitchFamily="2" charset="2"/>
              </a:rPr>
            </a:b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A026EE3-4DBD-49C6-9980-0C965A8A6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20" y="3066173"/>
            <a:ext cx="3103018" cy="3033200"/>
          </a:xfrm>
          <a:prstGeom prst="rect">
            <a:avLst/>
          </a:prstGeom>
        </p:spPr>
      </p:pic>
      <p:graphicFrame>
        <p:nvGraphicFramePr>
          <p:cNvPr id="20" name="Pladsholder til indhold 2">
            <a:extLst>
              <a:ext uri="{FF2B5EF4-FFF2-40B4-BE49-F238E27FC236}">
                <a16:creationId xmlns:a16="http://schemas.microsoft.com/office/drawing/2014/main" id="{6E66C410-D69E-45A6-AB9F-CE6CC2FBAD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237190"/>
              </p:ext>
            </p:extLst>
          </p:nvPr>
        </p:nvGraphicFramePr>
        <p:xfrm>
          <a:off x="6532880" y="914954"/>
          <a:ext cx="5527040" cy="1940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kstfelt 2">
            <a:extLst>
              <a:ext uri="{FF2B5EF4-FFF2-40B4-BE49-F238E27FC236}">
                <a16:creationId xmlns:a16="http://schemas.microsoft.com/office/drawing/2014/main" id="{429476A2-FB43-48A1-9119-C84E45813E61}"/>
              </a:ext>
            </a:extLst>
          </p:cNvPr>
          <p:cNvSpPr txBox="1"/>
          <p:nvPr/>
        </p:nvSpPr>
        <p:spPr>
          <a:xfrm>
            <a:off x="158202" y="803495"/>
            <a:ext cx="65935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002060"/>
                </a:solidFill>
              </a:rPr>
              <a:t>Styrelsen har pr. </a:t>
            </a:r>
            <a:r>
              <a:rPr lang="da-DK" b="1" dirty="0">
                <a:solidFill>
                  <a:srgbClr val="002060"/>
                </a:solidFill>
              </a:rPr>
              <a:t>28. august 2018 </a:t>
            </a:r>
            <a:r>
              <a:rPr lang="da-DK" dirty="0">
                <a:solidFill>
                  <a:srgbClr val="002060"/>
                </a:solidFill>
              </a:rPr>
              <a:t>udarbejdet et tillæg til den gældende eksamensbekendtgørelse.</a:t>
            </a:r>
          </a:p>
          <a:p>
            <a:endParaRPr lang="da-DK" dirty="0">
              <a:solidFill>
                <a:srgbClr val="002060"/>
              </a:solidFill>
            </a:endParaRPr>
          </a:p>
          <a:p>
            <a:r>
              <a:rPr lang="da-DK" dirty="0">
                <a:solidFill>
                  <a:srgbClr val="002060"/>
                </a:solidFill>
              </a:rPr>
              <a:t>Det er </a:t>
            </a:r>
            <a:r>
              <a:rPr lang="da-DK" b="1" dirty="0">
                <a:solidFill>
                  <a:srgbClr val="002060"/>
                </a:solidFill>
              </a:rPr>
              <a:t>vigtigt</a:t>
            </a:r>
            <a:r>
              <a:rPr lang="da-DK" dirty="0">
                <a:solidFill>
                  <a:srgbClr val="002060"/>
                </a:solidFill>
              </a:rPr>
              <a:t> at være opmærksom på ændringerne, da de har betydning for censors virke</a:t>
            </a:r>
          </a:p>
          <a:p>
            <a:endParaRPr lang="da-DK" dirty="0">
              <a:solidFill>
                <a:srgbClr val="002060"/>
              </a:solidFill>
            </a:endParaRPr>
          </a:p>
          <a:p>
            <a:r>
              <a:rPr lang="da-DK" dirty="0">
                <a:solidFill>
                  <a:srgbClr val="002060"/>
                </a:solidFill>
              </a:rPr>
              <a:t>Censorsekretariatet har sendt ændringerne til censorerne via Censorsekretariatets allokeringssystem</a:t>
            </a:r>
          </a:p>
          <a:p>
            <a:endParaRPr lang="da-DK" dirty="0">
              <a:solidFill>
                <a:srgbClr val="002060"/>
              </a:solidFill>
            </a:endParaRPr>
          </a:p>
          <a:p>
            <a:r>
              <a:rPr lang="da-DK" dirty="0">
                <a:solidFill>
                  <a:srgbClr val="002060"/>
                </a:solidFill>
              </a:rPr>
              <a:t>Ændringsbekendtgørelsen kan jf. på </a:t>
            </a:r>
            <a:r>
              <a:rPr lang="da-DK" u="sng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www.censorsekretariatet.dk</a:t>
            </a:r>
            <a:r>
              <a:rPr lang="da-DK" dirty="0">
                <a:solidFill>
                  <a:schemeClr val="bg1"/>
                </a:solidFill>
              </a:rPr>
              <a:t> </a:t>
            </a:r>
            <a:r>
              <a:rPr lang="da-DK" dirty="0">
                <a:solidFill>
                  <a:srgbClr val="002060"/>
                </a:solidFill>
              </a:rPr>
              <a:t>under Bekendtgørelser og regler, som linker til </a:t>
            </a:r>
            <a:r>
              <a:rPr lang="da-DK" u="sng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www.retsinfo.dk</a:t>
            </a:r>
            <a:endParaRPr lang="da-DK" u="sng" dirty="0">
              <a:solidFill>
                <a:schemeClr val="bg1"/>
              </a:solidFill>
            </a:endParaRPr>
          </a:p>
          <a:p>
            <a:endParaRPr lang="da-DK" dirty="0">
              <a:solidFill>
                <a:srgbClr val="002060"/>
              </a:solidFill>
            </a:endParaRPr>
          </a:p>
          <a:p>
            <a:r>
              <a:rPr lang="da-DK" dirty="0">
                <a:solidFill>
                  <a:srgbClr val="002060"/>
                </a:solidFill>
              </a:rPr>
              <a:t>Følgende paragraffer er ændret: § 23, 24,26,27,28, 29, 31, 32, 34 og 38.</a:t>
            </a:r>
          </a:p>
          <a:p>
            <a:endParaRPr lang="da-DK" dirty="0">
              <a:solidFill>
                <a:srgbClr val="002060"/>
              </a:solidFill>
            </a:endParaRPr>
          </a:p>
          <a:p>
            <a:r>
              <a:rPr lang="da-DK" b="1" dirty="0">
                <a:solidFill>
                  <a:srgbClr val="002060"/>
                </a:solidFill>
              </a:rPr>
              <a:t>Specifikke spørgsmål til ændringerne kan evt. diskuteres i efterfølgende workshops med censorformandskaberne eller med Censorsekretariatet </a:t>
            </a:r>
          </a:p>
          <a:p>
            <a:endParaRPr lang="da-DK" b="1" dirty="0">
              <a:solidFill>
                <a:srgbClr val="002060"/>
              </a:solidFill>
            </a:endParaRPr>
          </a:p>
          <a:p>
            <a:r>
              <a:rPr lang="da-DK" b="1" dirty="0">
                <a:solidFill>
                  <a:srgbClr val="002060"/>
                </a:solidFill>
              </a:rPr>
              <a:t>Nyt fra styrelsen- Censorkursus er på vej</a:t>
            </a:r>
          </a:p>
        </p:txBody>
      </p:sp>
    </p:spTree>
    <p:extLst>
      <p:ext uri="{BB962C8B-B14F-4D97-AF65-F5344CB8AC3E}">
        <p14:creationId xmlns:p14="http://schemas.microsoft.com/office/powerpoint/2010/main" val="929255829"/>
      </p:ext>
    </p:extLst>
  </p:cSld>
  <p:clrMapOvr>
    <a:masterClrMapping/>
  </p:clrMapOvr>
</p:sld>
</file>

<file path=ppt/theme/theme1.xml><?xml version="1.0" encoding="utf-8"?>
<a:theme xmlns:a="http://schemas.openxmlformats.org/drawingml/2006/main" name="Ramme">
  <a:themeElements>
    <a:clrScheme name="Ram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Ram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am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d6338997-214a-4f92-ba75-0397f10a84cc}" enabled="0" method="" siteId="{d6338997-214a-4f92-ba75-0397f10a84c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628</Words>
  <Application>Microsoft Office PowerPoint</Application>
  <PresentationFormat>Widescreen</PresentationFormat>
  <Paragraphs>99</Paragraphs>
  <Slides>10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6" baseType="lpstr">
      <vt:lpstr>Arial</vt:lpstr>
      <vt:lpstr>Calibri</vt:lpstr>
      <vt:lpstr>Corbel</vt:lpstr>
      <vt:lpstr>Wingdings</vt:lpstr>
      <vt:lpstr>Wingdings 2</vt:lpstr>
      <vt:lpstr>Ramme</vt:lpstr>
      <vt:lpstr>PowerPoint-præsentation</vt:lpstr>
      <vt:lpstr>Formål</vt:lpstr>
      <vt:lpstr>Censorsekretariatets organisering </vt:lpstr>
      <vt:lpstr>Hvem gør hvad? </vt:lpstr>
      <vt:lpstr>Censorsekretariatets rolle - administration af censorinstitutionen           </vt:lpstr>
      <vt:lpstr>Censorformandskabernes rolle - fagspecifik viden     </vt:lpstr>
      <vt:lpstr>Uddannelsesinstitutionernes rolle - fagspecifik viden og censoradministration</vt:lpstr>
      <vt:lpstr>PowerPoint-præsentation</vt:lpstr>
      <vt:lpstr>Ændringsbekendtgørelse Tillæg </vt:lpstr>
      <vt:lpstr>Hjælp os til at blive bedre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Marianne Kehlet Vork</dc:creator>
  <cp:lastModifiedBy>Sandra Chanie Fragtrup</cp:lastModifiedBy>
  <cp:revision>13</cp:revision>
  <dcterms:created xsi:type="dcterms:W3CDTF">2018-09-19T07:40:39Z</dcterms:created>
  <dcterms:modified xsi:type="dcterms:W3CDTF">2026-05-29T12:17:42Z</dcterms:modified>
</cp:coreProperties>
</file>