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0" d="100"/>
          <a:sy n="150" d="100"/>
        </p:scale>
        <p:origin x="209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967DC3-554B-4E14-96D5-4BD7CF1BB5A3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23E5A5C-187B-40A2-BD20-A212F2DD9EC3}">
      <dgm:prSet/>
      <dgm:spPr/>
      <dgm:t>
        <a:bodyPr/>
        <a:lstStyle/>
        <a:p>
          <a:r>
            <a:rPr lang="da-DK" baseline="0"/>
            <a:t>Formålet med præsentationen</a:t>
          </a:r>
          <a:endParaRPr lang="en-US"/>
        </a:p>
      </dgm:t>
    </dgm:pt>
    <dgm:pt modelId="{AABF96D8-7F5E-4B3B-A1A4-E2D2BFEBEC4B}" type="parTrans" cxnId="{70BA742E-E725-4E73-8FE0-DDE07B03FFCB}">
      <dgm:prSet/>
      <dgm:spPr/>
      <dgm:t>
        <a:bodyPr/>
        <a:lstStyle/>
        <a:p>
          <a:endParaRPr lang="en-US"/>
        </a:p>
      </dgm:t>
    </dgm:pt>
    <dgm:pt modelId="{0DE78485-EE86-4EB5-A911-C14D4DA7D3E3}" type="sibTrans" cxnId="{70BA742E-E725-4E73-8FE0-DDE07B03FFCB}">
      <dgm:prSet/>
      <dgm:spPr/>
      <dgm:t>
        <a:bodyPr/>
        <a:lstStyle/>
        <a:p>
          <a:endParaRPr lang="en-US"/>
        </a:p>
      </dgm:t>
    </dgm:pt>
    <dgm:pt modelId="{E7D8BF26-1BCD-4CAB-86A5-A21FA72D61DF}">
      <dgm:prSet/>
      <dgm:spPr/>
      <dgm:t>
        <a:bodyPr/>
        <a:lstStyle/>
        <a:p>
          <a:r>
            <a:rPr lang="da-DK" baseline="0"/>
            <a:t>Giv en kort introduktion til forholdet mellem kvalifikationsrammen og karakterskalaen.</a:t>
          </a:r>
          <a:endParaRPr lang="en-US"/>
        </a:p>
      </dgm:t>
    </dgm:pt>
    <dgm:pt modelId="{75036FD0-4A39-47D1-9168-6375D6B3225B}" type="parTrans" cxnId="{033ADF23-ECE4-4472-AAD7-749135BF12E7}">
      <dgm:prSet/>
      <dgm:spPr/>
      <dgm:t>
        <a:bodyPr/>
        <a:lstStyle/>
        <a:p>
          <a:endParaRPr lang="en-US"/>
        </a:p>
      </dgm:t>
    </dgm:pt>
    <dgm:pt modelId="{685C5626-8B68-485B-8E6E-1AA681E984C6}" type="sibTrans" cxnId="{033ADF23-ECE4-4472-AAD7-749135BF12E7}">
      <dgm:prSet/>
      <dgm:spPr/>
      <dgm:t>
        <a:bodyPr/>
        <a:lstStyle/>
        <a:p>
          <a:endParaRPr lang="en-US"/>
        </a:p>
      </dgm:t>
    </dgm:pt>
    <dgm:pt modelId="{E2E77A6A-BA5E-4A1E-AA66-6C015CD65EC1}">
      <dgm:prSet/>
      <dgm:spPr/>
      <dgm:t>
        <a:bodyPr/>
        <a:lstStyle/>
        <a:p>
          <a:r>
            <a:rPr lang="da-DK" baseline="0" dirty="0"/>
            <a:t>Relevans for censorer: </a:t>
          </a:r>
        </a:p>
        <a:p>
          <a:r>
            <a:rPr lang="da-DK" baseline="0" dirty="0"/>
            <a:t>Forstå begge systemer for at sikre konsistens i vurderinger.</a:t>
          </a:r>
          <a:endParaRPr lang="en-US" dirty="0"/>
        </a:p>
      </dgm:t>
    </dgm:pt>
    <dgm:pt modelId="{CA17BF51-63D7-47A1-B1A9-CEF5F4915F5C}" type="parTrans" cxnId="{6336F674-5118-4746-9FD6-291B343C7DAB}">
      <dgm:prSet/>
      <dgm:spPr/>
      <dgm:t>
        <a:bodyPr/>
        <a:lstStyle/>
        <a:p>
          <a:endParaRPr lang="en-US"/>
        </a:p>
      </dgm:t>
    </dgm:pt>
    <dgm:pt modelId="{248A84F9-0FE6-4010-9FD5-281BE5E96845}" type="sibTrans" cxnId="{6336F674-5118-4746-9FD6-291B343C7DAB}">
      <dgm:prSet/>
      <dgm:spPr/>
      <dgm:t>
        <a:bodyPr/>
        <a:lstStyle/>
        <a:p>
          <a:endParaRPr lang="en-US"/>
        </a:p>
      </dgm:t>
    </dgm:pt>
    <dgm:pt modelId="{9ABD9AC5-06F9-4ACF-A958-539420C49AE9}" type="pres">
      <dgm:prSet presAssocID="{4F967DC3-554B-4E14-96D5-4BD7CF1BB5A3}" presName="outerComposite" presStyleCnt="0">
        <dgm:presLayoutVars>
          <dgm:chMax val="5"/>
          <dgm:dir/>
          <dgm:resizeHandles val="exact"/>
        </dgm:presLayoutVars>
      </dgm:prSet>
      <dgm:spPr/>
    </dgm:pt>
    <dgm:pt modelId="{999391B8-1079-4D1E-A7A1-C0C4A1750271}" type="pres">
      <dgm:prSet presAssocID="{4F967DC3-554B-4E14-96D5-4BD7CF1BB5A3}" presName="dummyMaxCanvas" presStyleCnt="0">
        <dgm:presLayoutVars/>
      </dgm:prSet>
      <dgm:spPr/>
    </dgm:pt>
    <dgm:pt modelId="{7FD633E2-10FC-40BA-8F92-DA5E9BB035C0}" type="pres">
      <dgm:prSet presAssocID="{4F967DC3-554B-4E14-96D5-4BD7CF1BB5A3}" presName="ThreeNodes_1" presStyleLbl="node1" presStyleIdx="0" presStyleCnt="3">
        <dgm:presLayoutVars>
          <dgm:bulletEnabled val="1"/>
        </dgm:presLayoutVars>
      </dgm:prSet>
      <dgm:spPr/>
    </dgm:pt>
    <dgm:pt modelId="{FD92139F-3337-4B27-90FE-29053484ABF2}" type="pres">
      <dgm:prSet presAssocID="{4F967DC3-554B-4E14-96D5-4BD7CF1BB5A3}" presName="ThreeNodes_2" presStyleLbl="node1" presStyleIdx="1" presStyleCnt="3">
        <dgm:presLayoutVars>
          <dgm:bulletEnabled val="1"/>
        </dgm:presLayoutVars>
      </dgm:prSet>
      <dgm:spPr/>
    </dgm:pt>
    <dgm:pt modelId="{8BC95700-3487-4CC4-B1C8-629055803DC6}" type="pres">
      <dgm:prSet presAssocID="{4F967DC3-554B-4E14-96D5-4BD7CF1BB5A3}" presName="ThreeNodes_3" presStyleLbl="node1" presStyleIdx="2" presStyleCnt="3">
        <dgm:presLayoutVars>
          <dgm:bulletEnabled val="1"/>
        </dgm:presLayoutVars>
      </dgm:prSet>
      <dgm:spPr/>
    </dgm:pt>
    <dgm:pt modelId="{4FE6A45D-56EF-4171-BD86-1EBC701F2B64}" type="pres">
      <dgm:prSet presAssocID="{4F967DC3-554B-4E14-96D5-4BD7CF1BB5A3}" presName="ThreeConn_1-2" presStyleLbl="fgAccFollowNode1" presStyleIdx="0" presStyleCnt="2">
        <dgm:presLayoutVars>
          <dgm:bulletEnabled val="1"/>
        </dgm:presLayoutVars>
      </dgm:prSet>
      <dgm:spPr/>
    </dgm:pt>
    <dgm:pt modelId="{7C5F6651-BE20-4C4C-A2A6-3AC2D3DAA122}" type="pres">
      <dgm:prSet presAssocID="{4F967DC3-554B-4E14-96D5-4BD7CF1BB5A3}" presName="ThreeConn_2-3" presStyleLbl="fgAccFollowNode1" presStyleIdx="1" presStyleCnt="2">
        <dgm:presLayoutVars>
          <dgm:bulletEnabled val="1"/>
        </dgm:presLayoutVars>
      </dgm:prSet>
      <dgm:spPr/>
    </dgm:pt>
    <dgm:pt modelId="{1DB021A3-6101-45C2-B5FF-630290A3032C}" type="pres">
      <dgm:prSet presAssocID="{4F967DC3-554B-4E14-96D5-4BD7CF1BB5A3}" presName="ThreeNodes_1_text" presStyleLbl="node1" presStyleIdx="2" presStyleCnt="3">
        <dgm:presLayoutVars>
          <dgm:bulletEnabled val="1"/>
        </dgm:presLayoutVars>
      </dgm:prSet>
      <dgm:spPr/>
    </dgm:pt>
    <dgm:pt modelId="{89966635-5390-4796-B1BD-FC2C643C44FE}" type="pres">
      <dgm:prSet presAssocID="{4F967DC3-554B-4E14-96D5-4BD7CF1BB5A3}" presName="ThreeNodes_2_text" presStyleLbl="node1" presStyleIdx="2" presStyleCnt="3">
        <dgm:presLayoutVars>
          <dgm:bulletEnabled val="1"/>
        </dgm:presLayoutVars>
      </dgm:prSet>
      <dgm:spPr/>
    </dgm:pt>
    <dgm:pt modelId="{325CFFF5-E33C-4046-B795-39D305C24EC1}" type="pres">
      <dgm:prSet presAssocID="{4F967DC3-554B-4E14-96D5-4BD7CF1BB5A3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BC80C906-E1CD-475F-AFF3-DD13E2A37950}" type="presOf" srcId="{E2E77A6A-BA5E-4A1E-AA66-6C015CD65EC1}" destId="{325CFFF5-E33C-4046-B795-39D305C24EC1}" srcOrd="1" destOrd="0" presId="urn:microsoft.com/office/officeart/2005/8/layout/vProcess5"/>
    <dgm:cxn modelId="{033ADF23-ECE4-4472-AAD7-749135BF12E7}" srcId="{4F967DC3-554B-4E14-96D5-4BD7CF1BB5A3}" destId="{E7D8BF26-1BCD-4CAB-86A5-A21FA72D61DF}" srcOrd="1" destOrd="0" parTransId="{75036FD0-4A39-47D1-9168-6375D6B3225B}" sibTransId="{685C5626-8B68-485B-8E6E-1AA681E984C6}"/>
    <dgm:cxn modelId="{70BA742E-E725-4E73-8FE0-DDE07B03FFCB}" srcId="{4F967DC3-554B-4E14-96D5-4BD7CF1BB5A3}" destId="{923E5A5C-187B-40A2-BD20-A212F2DD9EC3}" srcOrd="0" destOrd="0" parTransId="{AABF96D8-7F5E-4B3B-A1A4-E2D2BFEBEC4B}" sibTransId="{0DE78485-EE86-4EB5-A911-C14D4DA7D3E3}"/>
    <dgm:cxn modelId="{52080230-B62A-4BE0-94DD-281308B97F25}" type="presOf" srcId="{E2E77A6A-BA5E-4A1E-AA66-6C015CD65EC1}" destId="{8BC95700-3487-4CC4-B1C8-629055803DC6}" srcOrd="0" destOrd="0" presId="urn:microsoft.com/office/officeart/2005/8/layout/vProcess5"/>
    <dgm:cxn modelId="{980D0A30-7C57-41DD-9CA7-A6D99171FFDF}" type="presOf" srcId="{0DE78485-EE86-4EB5-A911-C14D4DA7D3E3}" destId="{4FE6A45D-56EF-4171-BD86-1EBC701F2B64}" srcOrd="0" destOrd="0" presId="urn:microsoft.com/office/officeart/2005/8/layout/vProcess5"/>
    <dgm:cxn modelId="{3312CB30-FCCD-4235-925E-4D0E418C475C}" type="presOf" srcId="{923E5A5C-187B-40A2-BD20-A212F2DD9EC3}" destId="{1DB021A3-6101-45C2-B5FF-630290A3032C}" srcOrd="1" destOrd="0" presId="urn:microsoft.com/office/officeart/2005/8/layout/vProcess5"/>
    <dgm:cxn modelId="{7D6D0C3C-B000-474D-B526-128AB2179EA5}" type="presOf" srcId="{4F967DC3-554B-4E14-96D5-4BD7CF1BB5A3}" destId="{9ABD9AC5-06F9-4ACF-A958-539420C49AE9}" srcOrd="0" destOrd="0" presId="urn:microsoft.com/office/officeart/2005/8/layout/vProcess5"/>
    <dgm:cxn modelId="{716FAD60-F62F-4B53-826D-4FADB9717F87}" type="presOf" srcId="{685C5626-8B68-485B-8E6E-1AA681E984C6}" destId="{7C5F6651-BE20-4C4C-A2A6-3AC2D3DAA122}" srcOrd="0" destOrd="0" presId="urn:microsoft.com/office/officeart/2005/8/layout/vProcess5"/>
    <dgm:cxn modelId="{920B2E48-A143-44E4-BF50-183F125F7D11}" type="presOf" srcId="{923E5A5C-187B-40A2-BD20-A212F2DD9EC3}" destId="{7FD633E2-10FC-40BA-8F92-DA5E9BB035C0}" srcOrd="0" destOrd="0" presId="urn:microsoft.com/office/officeart/2005/8/layout/vProcess5"/>
    <dgm:cxn modelId="{B334886D-CA4A-4A86-93B6-152B01A3F003}" type="presOf" srcId="{E7D8BF26-1BCD-4CAB-86A5-A21FA72D61DF}" destId="{FD92139F-3337-4B27-90FE-29053484ABF2}" srcOrd="0" destOrd="0" presId="urn:microsoft.com/office/officeart/2005/8/layout/vProcess5"/>
    <dgm:cxn modelId="{6336F674-5118-4746-9FD6-291B343C7DAB}" srcId="{4F967DC3-554B-4E14-96D5-4BD7CF1BB5A3}" destId="{E2E77A6A-BA5E-4A1E-AA66-6C015CD65EC1}" srcOrd="2" destOrd="0" parTransId="{CA17BF51-63D7-47A1-B1A9-CEF5F4915F5C}" sibTransId="{248A84F9-0FE6-4010-9FD5-281BE5E96845}"/>
    <dgm:cxn modelId="{DD6A54DA-1C68-4227-A2E1-3416AA2F7BEA}" type="presOf" srcId="{E7D8BF26-1BCD-4CAB-86A5-A21FA72D61DF}" destId="{89966635-5390-4796-B1BD-FC2C643C44FE}" srcOrd="1" destOrd="0" presId="urn:microsoft.com/office/officeart/2005/8/layout/vProcess5"/>
    <dgm:cxn modelId="{41F9D503-2769-47ED-9322-05BB4E36CE66}" type="presParOf" srcId="{9ABD9AC5-06F9-4ACF-A958-539420C49AE9}" destId="{999391B8-1079-4D1E-A7A1-C0C4A1750271}" srcOrd="0" destOrd="0" presId="urn:microsoft.com/office/officeart/2005/8/layout/vProcess5"/>
    <dgm:cxn modelId="{15E5A4D4-BF04-4D87-A36A-6B7639983F65}" type="presParOf" srcId="{9ABD9AC5-06F9-4ACF-A958-539420C49AE9}" destId="{7FD633E2-10FC-40BA-8F92-DA5E9BB035C0}" srcOrd="1" destOrd="0" presId="urn:microsoft.com/office/officeart/2005/8/layout/vProcess5"/>
    <dgm:cxn modelId="{0394345E-494F-4856-971E-94CD6CB7CE11}" type="presParOf" srcId="{9ABD9AC5-06F9-4ACF-A958-539420C49AE9}" destId="{FD92139F-3337-4B27-90FE-29053484ABF2}" srcOrd="2" destOrd="0" presId="urn:microsoft.com/office/officeart/2005/8/layout/vProcess5"/>
    <dgm:cxn modelId="{3D13C092-FD80-4EA8-BC4B-63C37638368F}" type="presParOf" srcId="{9ABD9AC5-06F9-4ACF-A958-539420C49AE9}" destId="{8BC95700-3487-4CC4-B1C8-629055803DC6}" srcOrd="3" destOrd="0" presId="urn:microsoft.com/office/officeart/2005/8/layout/vProcess5"/>
    <dgm:cxn modelId="{CBC165AB-A8E9-46AA-95E7-C8E32E7BEFFB}" type="presParOf" srcId="{9ABD9AC5-06F9-4ACF-A958-539420C49AE9}" destId="{4FE6A45D-56EF-4171-BD86-1EBC701F2B64}" srcOrd="4" destOrd="0" presId="urn:microsoft.com/office/officeart/2005/8/layout/vProcess5"/>
    <dgm:cxn modelId="{4B960F3F-E969-490C-9322-853A07BE0E29}" type="presParOf" srcId="{9ABD9AC5-06F9-4ACF-A958-539420C49AE9}" destId="{7C5F6651-BE20-4C4C-A2A6-3AC2D3DAA122}" srcOrd="5" destOrd="0" presId="urn:microsoft.com/office/officeart/2005/8/layout/vProcess5"/>
    <dgm:cxn modelId="{A87F944A-0585-4BCB-BB96-70AF1EF732D7}" type="presParOf" srcId="{9ABD9AC5-06F9-4ACF-A958-539420C49AE9}" destId="{1DB021A3-6101-45C2-B5FF-630290A3032C}" srcOrd="6" destOrd="0" presId="urn:microsoft.com/office/officeart/2005/8/layout/vProcess5"/>
    <dgm:cxn modelId="{0AA49BE7-6E33-4998-A6CF-E51F207D6209}" type="presParOf" srcId="{9ABD9AC5-06F9-4ACF-A958-539420C49AE9}" destId="{89966635-5390-4796-B1BD-FC2C643C44FE}" srcOrd="7" destOrd="0" presId="urn:microsoft.com/office/officeart/2005/8/layout/vProcess5"/>
    <dgm:cxn modelId="{53952580-4C11-43F9-A1E2-0471092F3AAD}" type="presParOf" srcId="{9ABD9AC5-06F9-4ACF-A958-539420C49AE9}" destId="{325CFFF5-E33C-4046-B795-39D305C24EC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8AD820-1A32-485C-B084-85B4555A3302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E52E4BA-BE06-4B01-B798-F05A8875415E}">
      <dgm:prSet/>
      <dgm:spPr/>
      <dgm:t>
        <a:bodyPr/>
        <a:lstStyle/>
        <a:p>
          <a:pPr>
            <a:defRPr cap="all"/>
          </a:pPr>
          <a:r>
            <a:rPr lang="da-DK" baseline="0"/>
            <a:t>Definition</a:t>
          </a:r>
          <a:endParaRPr lang="en-US"/>
        </a:p>
      </dgm:t>
    </dgm:pt>
    <dgm:pt modelId="{6F5B3141-311D-4DF1-8D74-114D16AE8DA7}" type="parTrans" cxnId="{C787A08E-53FC-46B3-8A58-881830B06440}">
      <dgm:prSet/>
      <dgm:spPr/>
      <dgm:t>
        <a:bodyPr/>
        <a:lstStyle/>
        <a:p>
          <a:endParaRPr lang="en-US"/>
        </a:p>
      </dgm:t>
    </dgm:pt>
    <dgm:pt modelId="{6FE3AA34-899B-4833-9E76-D13373141177}" type="sibTrans" cxnId="{C787A08E-53FC-46B3-8A58-881830B06440}">
      <dgm:prSet/>
      <dgm:spPr/>
      <dgm:t>
        <a:bodyPr/>
        <a:lstStyle/>
        <a:p>
          <a:endParaRPr lang="en-US"/>
        </a:p>
      </dgm:t>
    </dgm:pt>
    <dgm:pt modelId="{E14C8244-79F2-46F1-BFD7-AD150ACA29CC}">
      <dgm:prSet/>
      <dgm:spPr/>
      <dgm:t>
        <a:bodyPr/>
        <a:lstStyle/>
        <a:p>
          <a:pPr>
            <a:defRPr cap="all"/>
          </a:pPr>
          <a:r>
            <a:rPr lang="da-DK" baseline="0"/>
            <a:t>Klassificerer læringsmål i form af viden, færdigheder og kompetencer.</a:t>
          </a:r>
          <a:endParaRPr lang="en-US"/>
        </a:p>
      </dgm:t>
    </dgm:pt>
    <dgm:pt modelId="{D8ACDE97-0BD7-46BC-9258-D9865DCDA420}" type="parTrans" cxnId="{9A7E7AE4-15DF-4462-8729-7635715CBC75}">
      <dgm:prSet/>
      <dgm:spPr/>
      <dgm:t>
        <a:bodyPr/>
        <a:lstStyle/>
        <a:p>
          <a:endParaRPr lang="en-US"/>
        </a:p>
      </dgm:t>
    </dgm:pt>
    <dgm:pt modelId="{3FCE1622-A62D-45E7-9BEB-16685C73465A}" type="sibTrans" cxnId="{9A7E7AE4-15DF-4462-8729-7635715CBC75}">
      <dgm:prSet/>
      <dgm:spPr/>
      <dgm:t>
        <a:bodyPr/>
        <a:lstStyle/>
        <a:p>
          <a:endParaRPr lang="en-US"/>
        </a:p>
      </dgm:t>
    </dgm:pt>
    <dgm:pt modelId="{429FFE5F-FE29-41F0-9DDC-DE6D6DBB2A3D}">
      <dgm:prSet/>
      <dgm:spPr/>
      <dgm:t>
        <a:bodyPr/>
        <a:lstStyle/>
        <a:p>
          <a:pPr>
            <a:defRPr cap="all"/>
          </a:pPr>
          <a:r>
            <a:rPr lang="da-DK" baseline="0"/>
            <a:t>Formål: Skaber gennemsigtighed og sammenlignelighed af kvalifikationer på tværs af niveauer.</a:t>
          </a:r>
          <a:endParaRPr lang="en-US"/>
        </a:p>
      </dgm:t>
    </dgm:pt>
    <dgm:pt modelId="{6522C67E-1845-4F81-A46A-789046992D94}" type="parTrans" cxnId="{66751E70-A147-4F40-BCE5-43D39EF0DF21}">
      <dgm:prSet/>
      <dgm:spPr/>
      <dgm:t>
        <a:bodyPr/>
        <a:lstStyle/>
        <a:p>
          <a:endParaRPr lang="en-US"/>
        </a:p>
      </dgm:t>
    </dgm:pt>
    <dgm:pt modelId="{5935223D-917B-49D6-9590-36B7517F9AE7}" type="sibTrans" cxnId="{66751E70-A147-4F40-BCE5-43D39EF0DF21}">
      <dgm:prSet/>
      <dgm:spPr/>
      <dgm:t>
        <a:bodyPr/>
        <a:lstStyle/>
        <a:p>
          <a:endParaRPr lang="en-US"/>
        </a:p>
      </dgm:t>
    </dgm:pt>
    <dgm:pt modelId="{B449F900-91BC-4A00-9F0C-D70FBAD320C2}">
      <dgm:prSet/>
      <dgm:spPr/>
      <dgm:t>
        <a:bodyPr/>
        <a:lstStyle/>
        <a:p>
          <a:pPr>
            <a:defRPr cap="all"/>
          </a:pPr>
          <a:r>
            <a:rPr lang="da-DK" baseline="0"/>
            <a:t>Censorer skal undgå at vurdere for strengt i forhold til kvalifikationsrammen.</a:t>
          </a:r>
          <a:endParaRPr lang="en-US"/>
        </a:p>
      </dgm:t>
    </dgm:pt>
    <dgm:pt modelId="{3E876C28-9CA8-4690-B0CD-C328FC7976BA}" type="parTrans" cxnId="{1991B14F-D8A1-4B70-AC72-7DE83BB1BC4E}">
      <dgm:prSet/>
      <dgm:spPr/>
      <dgm:t>
        <a:bodyPr/>
        <a:lstStyle/>
        <a:p>
          <a:endParaRPr lang="en-US"/>
        </a:p>
      </dgm:t>
    </dgm:pt>
    <dgm:pt modelId="{7C309AD7-E7E2-4FDB-A099-B5B9448DA8EC}" type="sibTrans" cxnId="{1991B14F-D8A1-4B70-AC72-7DE83BB1BC4E}">
      <dgm:prSet/>
      <dgm:spPr/>
      <dgm:t>
        <a:bodyPr/>
        <a:lstStyle/>
        <a:p>
          <a:endParaRPr lang="en-US"/>
        </a:p>
      </dgm:t>
    </dgm:pt>
    <dgm:pt modelId="{7EE8D002-46F3-4ADB-B635-CD70085AEFCA}" type="pres">
      <dgm:prSet presAssocID="{1B8AD820-1A32-485C-B084-85B4555A3302}" presName="root" presStyleCnt="0">
        <dgm:presLayoutVars>
          <dgm:dir/>
          <dgm:resizeHandles val="exact"/>
        </dgm:presLayoutVars>
      </dgm:prSet>
      <dgm:spPr/>
    </dgm:pt>
    <dgm:pt modelId="{345936A0-A8A0-40AA-AE9A-C140EFACF502}" type="pres">
      <dgm:prSet presAssocID="{BE52E4BA-BE06-4B01-B798-F05A8875415E}" presName="compNode" presStyleCnt="0"/>
      <dgm:spPr/>
    </dgm:pt>
    <dgm:pt modelId="{F7D45D5F-B191-4927-B746-86A7EFBB472E}" type="pres">
      <dgm:prSet presAssocID="{BE52E4BA-BE06-4B01-B798-F05A8875415E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81FAE496-76FF-4183-9BDC-5EE045713CAF}" type="pres">
      <dgm:prSet presAssocID="{BE52E4BA-BE06-4B01-B798-F05A8875415E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kument"/>
        </a:ext>
      </dgm:extLst>
    </dgm:pt>
    <dgm:pt modelId="{D796FDD9-4159-4862-9978-59159F0C47A7}" type="pres">
      <dgm:prSet presAssocID="{BE52E4BA-BE06-4B01-B798-F05A8875415E}" presName="spaceRect" presStyleCnt="0"/>
      <dgm:spPr/>
    </dgm:pt>
    <dgm:pt modelId="{F7302676-9E48-4CA7-89E8-7A4ED91E1651}" type="pres">
      <dgm:prSet presAssocID="{BE52E4BA-BE06-4B01-B798-F05A8875415E}" presName="textRect" presStyleLbl="revTx" presStyleIdx="0" presStyleCnt="4">
        <dgm:presLayoutVars>
          <dgm:chMax val="1"/>
          <dgm:chPref val="1"/>
        </dgm:presLayoutVars>
      </dgm:prSet>
      <dgm:spPr/>
    </dgm:pt>
    <dgm:pt modelId="{7C9CB687-C328-4A02-83F3-361D818E0C95}" type="pres">
      <dgm:prSet presAssocID="{6FE3AA34-899B-4833-9E76-D13373141177}" presName="sibTrans" presStyleCnt="0"/>
      <dgm:spPr/>
    </dgm:pt>
    <dgm:pt modelId="{7B92FC5D-4FE7-4B90-87C3-0B29C33C5398}" type="pres">
      <dgm:prSet presAssocID="{E14C8244-79F2-46F1-BFD7-AD150ACA29CC}" presName="compNode" presStyleCnt="0"/>
      <dgm:spPr/>
    </dgm:pt>
    <dgm:pt modelId="{129F95B3-EB0A-43CE-A41D-10F6CEDE3DD2}" type="pres">
      <dgm:prSet presAssocID="{E14C8244-79F2-46F1-BFD7-AD150ACA29CC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4A5F6B4D-FD5A-4468-A29E-E53F7754CD84}" type="pres">
      <dgm:prSet presAssocID="{E14C8244-79F2-46F1-BFD7-AD150ACA29CC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71C31145-0AB2-441E-9070-12A92C80C485}" type="pres">
      <dgm:prSet presAssocID="{E14C8244-79F2-46F1-BFD7-AD150ACA29CC}" presName="spaceRect" presStyleCnt="0"/>
      <dgm:spPr/>
    </dgm:pt>
    <dgm:pt modelId="{BC163858-4B6E-4A4B-9312-4BDA31BD4BE2}" type="pres">
      <dgm:prSet presAssocID="{E14C8244-79F2-46F1-BFD7-AD150ACA29CC}" presName="textRect" presStyleLbl="revTx" presStyleIdx="1" presStyleCnt="4">
        <dgm:presLayoutVars>
          <dgm:chMax val="1"/>
          <dgm:chPref val="1"/>
        </dgm:presLayoutVars>
      </dgm:prSet>
      <dgm:spPr/>
    </dgm:pt>
    <dgm:pt modelId="{9186A1C5-83C3-420B-8193-3CB8ECB61844}" type="pres">
      <dgm:prSet presAssocID="{3FCE1622-A62D-45E7-9BEB-16685C73465A}" presName="sibTrans" presStyleCnt="0"/>
      <dgm:spPr/>
    </dgm:pt>
    <dgm:pt modelId="{E8613D10-4C32-4B72-9C5F-05BA8D621BC1}" type="pres">
      <dgm:prSet presAssocID="{429FFE5F-FE29-41F0-9DDC-DE6D6DBB2A3D}" presName="compNode" presStyleCnt="0"/>
      <dgm:spPr/>
    </dgm:pt>
    <dgm:pt modelId="{BECF05F1-12F8-4DCF-9182-F1417881FC68}" type="pres">
      <dgm:prSet presAssocID="{429FFE5F-FE29-41F0-9DDC-DE6D6DBB2A3D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BFA2AC26-D29C-41AE-860C-E80646B7CECF}" type="pres">
      <dgm:prSet presAssocID="{429FFE5F-FE29-41F0-9DDC-DE6D6DBB2A3D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uger"/>
        </a:ext>
      </dgm:extLst>
    </dgm:pt>
    <dgm:pt modelId="{7CBFDB6C-B61A-45F3-A6D1-9E55E3C827E4}" type="pres">
      <dgm:prSet presAssocID="{429FFE5F-FE29-41F0-9DDC-DE6D6DBB2A3D}" presName="spaceRect" presStyleCnt="0"/>
      <dgm:spPr/>
    </dgm:pt>
    <dgm:pt modelId="{F463FDE7-5530-4991-B43E-7BCDE25FA588}" type="pres">
      <dgm:prSet presAssocID="{429FFE5F-FE29-41F0-9DDC-DE6D6DBB2A3D}" presName="textRect" presStyleLbl="revTx" presStyleIdx="2" presStyleCnt="4">
        <dgm:presLayoutVars>
          <dgm:chMax val="1"/>
          <dgm:chPref val="1"/>
        </dgm:presLayoutVars>
      </dgm:prSet>
      <dgm:spPr/>
    </dgm:pt>
    <dgm:pt modelId="{F784DB75-B9AD-4D41-BDA3-4400D373B0A2}" type="pres">
      <dgm:prSet presAssocID="{5935223D-917B-49D6-9590-36B7517F9AE7}" presName="sibTrans" presStyleCnt="0"/>
      <dgm:spPr/>
    </dgm:pt>
    <dgm:pt modelId="{7A9109B3-CF18-4DCC-BDC8-E9CF77DBD310}" type="pres">
      <dgm:prSet presAssocID="{B449F900-91BC-4A00-9F0C-D70FBAD320C2}" presName="compNode" presStyleCnt="0"/>
      <dgm:spPr/>
    </dgm:pt>
    <dgm:pt modelId="{3527FB44-34DA-4D5F-BC24-1FD8930F90CB}" type="pres">
      <dgm:prSet presAssocID="{B449F900-91BC-4A00-9F0C-D70FBAD320C2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A1A3163A-2028-4B96-805E-849E41F16510}" type="pres">
      <dgm:prSet presAssocID="{B449F900-91BC-4A00-9F0C-D70FBAD320C2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tionskilde"/>
        </a:ext>
      </dgm:extLst>
    </dgm:pt>
    <dgm:pt modelId="{F8A1E31A-6DE5-4D95-AA9F-4435D851A734}" type="pres">
      <dgm:prSet presAssocID="{B449F900-91BC-4A00-9F0C-D70FBAD320C2}" presName="spaceRect" presStyleCnt="0"/>
      <dgm:spPr/>
    </dgm:pt>
    <dgm:pt modelId="{DA194CB6-6A60-4D1B-B2D8-0C412DA7A366}" type="pres">
      <dgm:prSet presAssocID="{B449F900-91BC-4A00-9F0C-D70FBAD320C2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BE8DCC11-FBF5-47FC-900D-60EED19D60CB}" type="presOf" srcId="{E14C8244-79F2-46F1-BFD7-AD150ACA29CC}" destId="{BC163858-4B6E-4A4B-9312-4BDA31BD4BE2}" srcOrd="0" destOrd="0" presId="urn:microsoft.com/office/officeart/2018/5/layout/IconLeafLabelList"/>
    <dgm:cxn modelId="{B37AE76E-29A8-4A91-A4F3-5D9FBDA37B10}" type="presOf" srcId="{429FFE5F-FE29-41F0-9DDC-DE6D6DBB2A3D}" destId="{F463FDE7-5530-4991-B43E-7BCDE25FA588}" srcOrd="0" destOrd="0" presId="urn:microsoft.com/office/officeart/2018/5/layout/IconLeafLabelList"/>
    <dgm:cxn modelId="{1991B14F-D8A1-4B70-AC72-7DE83BB1BC4E}" srcId="{1B8AD820-1A32-485C-B084-85B4555A3302}" destId="{B449F900-91BC-4A00-9F0C-D70FBAD320C2}" srcOrd="3" destOrd="0" parTransId="{3E876C28-9CA8-4690-B0CD-C328FC7976BA}" sibTransId="{7C309AD7-E7E2-4FDB-A099-B5B9448DA8EC}"/>
    <dgm:cxn modelId="{66751E70-A147-4F40-BCE5-43D39EF0DF21}" srcId="{1B8AD820-1A32-485C-B084-85B4555A3302}" destId="{429FFE5F-FE29-41F0-9DDC-DE6D6DBB2A3D}" srcOrd="2" destOrd="0" parTransId="{6522C67E-1845-4F81-A46A-789046992D94}" sibTransId="{5935223D-917B-49D6-9590-36B7517F9AE7}"/>
    <dgm:cxn modelId="{8194117D-C385-4C80-89B3-9908177D18F6}" type="presOf" srcId="{B449F900-91BC-4A00-9F0C-D70FBAD320C2}" destId="{DA194CB6-6A60-4D1B-B2D8-0C412DA7A366}" srcOrd="0" destOrd="0" presId="urn:microsoft.com/office/officeart/2018/5/layout/IconLeafLabelList"/>
    <dgm:cxn modelId="{C787A08E-53FC-46B3-8A58-881830B06440}" srcId="{1B8AD820-1A32-485C-B084-85B4555A3302}" destId="{BE52E4BA-BE06-4B01-B798-F05A8875415E}" srcOrd="0" destOrd="0" parTransId="{6F5B3141-311D-4DF1-8D74-114D16AE8DA7}" sibTransId="{6FE3AA34-899B-4833-9E76-D13373141177}"/>
    <dgm:cxn modelId="{FF02D9B5-354C-49B3-91BF-BCEC0BE94A1E}" type="presOf" srcId="{1B8AD820-1A32-485C-B084-85B4555A3302}" destId="{7EE8D002-46F3-4ADB-B635-CD70085AEFCA}" srcOrd="0" destOrd="0" presId="urn:microsoft.com/office/officeart/2018/5/layout/IconLeafLabelList"/>
    <dgm:cxn modelId="{83D422D9-B03C-4215-84B2-62AB70B223FA}" type="presOf" srcId="{BE52E4BA-BE06-4B01-B798-F05A8875415E}" destId="{F7302676-9E48-4CA7-89E8-7A4ED91E1651}" srcOrd="0" destOrd="0" presId="urn:microsoft.com/office/officeart/2018/5/layout/IconLeafLabelList"/>
    <dgm:cxn modelId="{9A7E7AE4-15DF-4462-8729-7635715CBC75}" srcId="{1B8AD820-1A32-485C-B084-85B4555A3302}" destId="{E14C8244-79F2-46F1-BFD7-AD150ACA29CC}" srcOrd="1" destOrd="0" parTransId="{D8ACDE97-0BD7-46BC-9258-D9865DCDA420}" sibTransId="{3FCE1622-A62D-45E7-9BEB-16685C73465A}"/>
    <dgm:cxn modelId="{C66415FD-067B-4F5D-A9C0-56EF44814840}" type="presParOf" srcId="{7EE8D002-46F3-4ADB-B635-CD70085AEFCA}" destId="{345936A0-A8A0-40AA-AE9A-C140EFACF502}" srcOrd="0" destOrd="0" presId="urn:microsoft.com/office/officeart/2018/5/layout/IconLeafLabelList"/>
    <dgm:cxn modelId="{87507BD4-AB1D-4EB2-98FD-6C8F5D8A4DC3}" type="presParOf" srcId="{345936A0-A8A0-40AA-AE9A-C140EFACF502}" destId="{F7D45D5F-B191-4927-B746-86A7EFBB472E}" srcOrd="0" destOrd="0" presId="urn:microsoft.com/office/officeart/2018/5/layout/IconLeafLabelList"/>
    <dgm:cxn modelId="{118FC7FE-74E0-4B39-82A0-5D2EB017F4B5}" type="presParOf" srcId="{345936A0-A8A0-40AA-AE9A-C140EFACF502}" destId="{81FAE496-76FF-4183-9BDC-5EE045713CAF}" srcOrd="1" destOrd="0" presId="urn:microsoft.com/office/officeart/2018/5/layout/IconLeafLabelList"/>
    <dgm:cxn modelId="{A88FFA1B-4F55-4403-B670-CB96106777B6}" type="presParOf" srcId="{345936A0-A8A0-40AA-AE9A-C140EFACF502}" destId="{D796FDD9-4159-4862-9978-59159F0C47A7}" srcOrd="2" destOrd="0" presId="urn:microsoft.com/office/officeart/2018/5/layout/IconLeafLabelList"/>
    <dgm:cxn modelId="{891104A3-D39D-4742-94F6-B27D6A4C9F55}" type="presParOf" srcId="{345936A0-A8A0-40AA-AE9A-C140EFACF502}" destId="{F7302676-9E48-4CA7-89E8-7A4ED91E1651}" srcOrd="3" destOrd="0" presId="urn:microsoft.com/office/officeart/2018/5/layout/IconLeafLabelList"/>
    <dgm:cxn modelId="{7D15FB06-BCD3-419B-A421-723421B2C349}" type="presParOf" srcId="{7EE8D002-46F3-4ADB-B635-CD70085AEFCA}" destId="{7C9CB687-C328-4A02-83F3-361D818E0C95}" srcOrd="1" destOrd="0" presId="urn:microsoft.com/office/officeart/2018/5/layout/IconLeafLabelList"/>
    <dgm:cxn modelId="{71569D26-7C88-459D-A9AB-DF6F3F82E801}" type="presParOf" srcId="{7EE8D002-46F3-4ADB-B635-CD70085AEFCA}" destId="{7B92FC5D-4FE7-4B90-87C3-0B29C33C5398}" srcOrd="2" destOrd="0" presId="urn:microsoft.com/office/officeart/2018/5/layout/IconLeafLabelList"/>
    <dgm:cxn modelId="{8D4C1B18-79EA-441F-B425-748E9C410355}" type="presParOf" srcId="{7B92FC5D-4FE7-4B90-87C3-0B29C33C5398}" destId="{129F95B3-EB0A-43CE-A41D-10F6CEDE3DD2}" srcOrd="0" destOrd="0" presId="urn:microsoft.com/office/officeart/2018/5/layout/IconLeafLabelList"/>
    <dgm:cxn modelId="{30BF0467-E156-4469-8359-33A7E42F5221}" type="presParOf" srcId="{7B92FC5D-4FE7-4B90-87C3-0B29C33C5398}" destId="{4A5F6B4D-FD5A-4468-A29E-E53F7754CD84}" srcOrd="1" destOrd="0" presId="urn:microsoft.com/office/officeart/2018/5/layout/IconLeafLabelList"/>
    <dgm:cxn modelId="{6AD82C10-454B-4E03-9361-788063A25817}" type="presParOf" srcId="{7B92FC5D-4FE7-4B90-87C3-0B29C33C5398}" destId="{71C31145-0AB2-441E-9070-12A92C80C485}" srcOrd="2" destOrd="0" presId="urn:microsoft.com/office/officeart/2018/5/layout/IconLeafLabelList"/>
    <dgm:cxn modelId="{2F11F11E-EDB3-4811-ACA4-CD65A0DE7DBD}" type="presParOf" srcId="{7B92FC5D-4FE7-4B90-87C3-0B29C33C5398}" destId="{BC163858-4B6E-4A4B-9312-4BDA31BD4BE2}" srcOrd="3" destOrd="0" presId="urn:microsoft.com/office/officeart/2018/5/layout/IconLeafLabelList"/>
    <dgm:cxn modelId="{3FB2B400-3BB8-4022-8DDA-8433A4A999B4}" type="presParOf" srcId="{7EE8D002-46F3-4ADB-B635-CD70085AEFCA}" destId="{9186A1C5-83C3-420B-8193-3CB8ECB61844}" srcOrd="3" destOrd="0" presId="urn:microsoft.com/office/officeart/2018/5/layout/IconLeafLabelList"/>
    <dgm:cxn modelId="{A369EF0F-E660-4620-BB62-40C6ECA1D177}" type="presParOf" srcId="{7EE8D002-46F3-4ADB-B635-CD70085AEFCA}" destId="{E8613D10-4C32-4B72-9C5F-05BA8D621BC1}" srcOrd="4" destOrd="0" presId="urn:microsoft.com/office/officeart/2018/5/layout/IconLeafLabelList"/>
    <dgm:cxn modelId="{32C2BDEF-10BC-412A-A109-0755B2871C2F}" type="presParOf" srcId="{E8613D10-4C32-4B72-9C5F-05BA8D621BC1}" destId="{BECF05F1-12F8-4DCF-9182-F1417881FC68}" srcOrd="0" destOrd="0" presId="urn:microsoft.com/office/officeart/2018/5/layout/IconLeafLabelList"/>
    <dgm:cxn modelId="{A00F59CD-A270-466A-958F-F7EE65016C21}" type="presParOf" srcId="{E8613D10-4C32-4B72-9C5F-05BA8D621BC1}" destId="{BFA2AC26-D29C-41AE-860C-E80646B7CECF}" srcOrd="1" destOrd="0" presId="urn:microsoft.com/office/officeart/2018/5/layout/IconLeafLabelList"/>
    <dgm:cxn modelId="{3E63D8EB-8CB0-47BD-877D-4444CFCB9596}" type="presParOf" srcId="{E8613D10-4C32-4B72-9C5F-05BA8D621BC1}" destId="{7CBFDB6C-B61A-45F3-A6D1-9E55E3C827E4}" srcOrd="2" destOrd="0" presId="urn:microsoft.com/office/officeart/2018/5/layout/IconLeafLabelList"/>
    <dgm:cxn modelId="{A801E809-3BDE-498C-AF2A-9B1A01299630}" type="presParOf" srcId="{E8613D10-4C32-4B72-9C5F-05BA8D621BC1}" destId="{F463FDE7-5530-4991-B43E-7BCDE25FA588}" srcOrd="3" destOrd="0" presId="urn:microsoft.com/office/officeart/2018/5/layout/IconLeafLabelList"/>
    <dgm:cxn modelId="{BEC58B53-7DA2-4556-AF01-DD9DF37C4DD9}" type="presParOf" srcId="{7EE8D002-46F3-4ADB-B635-CD70085AEFCA}" destId="{F784DB75-B9AD-4D41-BDA3-4400D373B0A2}" srcOrd="5" destOrd="0" presId="urn:microsoft.com/office/officeart/2018/5/layout/IconLeafLabelList"/>
    <dgm:cxn modelId="{5B7F2FCB-D53D-4CF5-8BBF-E5EF8DF60119}" type="presParOf" srcId="{7EE8D002-46F3-4ADB-B635-CD70085AEFCA}" destId="{7A9109B3-CF18-4DCC-BDC8-E9CF77DBD310}" srcOrd="6" destOrd="0" presId="urn:microsoft.com/office/officeart/2018/5/layout/IconLeafLabelList"/>
    <dgm:cxn modelId="{5DA56E5F-5188-49C0-BD60-63CD3EAE1D88}" type="presParOf" srcId="{7A9109B3-CF18-4DCC-BDC8-E9CF77DBD310}" destId="{3527FB44-34DA-4D5F-BC24-1FD8930F90CB}" srcOrd="0" destOrd="0" presId="urn:microsoft.com/office/officeart/2018/5/layout/IconLeafLabelList"/>
    <dgm:cxn modelId="{EF800666-CD56-4482-B5B1-DFA57B3CD394}" type="presParOf" srcId="{7A9109B3-CF18-4DCC-BDC8-E9CF77DBD310}" destId="{A1A3163A-2028-4B96-805E-849E41F16510}" srcOrd="1" destOrd="0" presId="urn:microsoft.com/office/officeart/2018/5/layout/IconLeafLabelList"/>
    <dgm:cxn modelId="{6C762B59-6542-4317-82DF-2AC18B4D7D56}" type="presParOf" srcId="{7A9109B3-CF18-4DCC-BDC8-E9CF77DBD310}" destId="{F8A1E31A-6DE5-4D95-AA9F-4435D851A734}" srcOrd="2" destOrd="0" presId="urn:microsoft.com/office/officeart/2018/5/layout/IconLeafLabelList"/>
    <dgm:cxn modelId="{1B105D51-CEA3-4461-AD40-18A8BA5FB6AC}" type="presParOf" srcId="{7A9109B3-CF18-4DCC-BDC8-E9CF77DBD310}" destId="{DA194CB6-6A60-4D1B-B2D8-0C412DA7A366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EAF019-E164-4782-9CCA-248259413B0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FCDF4CE-766A-4D4B-ADC2-09BF4222180A}">
      <dgm:prSet/>
      <dgm:spPr/>
      <dgm:t>
        <a:bodyPr/>
        <a:lstStyle/>
        <a:p>
          <a:r>
            <a:rPr lang="da-DK" baseline="0"/>
            <a:t>Definition</a:t>
          </a:r>
          <a:endParaRPr lang="en-US"/>
        </a:p>
      </dgm:t>
    </dgm:pt>
    <dgm:pt modelId="{52A5CA72-437D-43F4-B354-84F55D45365F}" type="parTrans" cxnId="{C79A7BF7-3C56-441D-811C-4C42EC51E1C2}">
      <dgm:prSet/>
      <dgm:spPr/>
      <dgm:t>
        <a:bodyPr/>
        <a:lstStyle/>
        <a:p>
          <a:endParaRPr lang="en-US"/>
        </a:p>
      </dgm:t>
    </dgm:pt>
    <dgm:pt modelId="{3970A7B1-F927-43BA-9055-118FEE8B99AF}" type="sibTrans" cxnId="{C79A7BF7-3C56-441D-811C-4C42EC51E1C2}">
      <dgm:prSet/>
      <dgm:spPr/>
      <dgm:t>
        <a:bodyPr/>
        <a:lstStyle/>
        <a:p>
          <a:endParaRPr lang="en-US"/>
        </a:p>
      </dgm:t>
    </dgm:pt>
    <dgm:pt modelId="{6D1771CE-C716-44B7-B7BF-3650E309F5AD}">
      <dgm:prSet/>
      <dgm:spPr/>
      <dgm:t>
        <a:bodyPr/>
        <a:lstStyle/>
        <a:p>
          <a:r>
            <a:rPr lang="da-DK" baseline="0"/>
            <a:t>Måler præstationer i forhold til et fastlagt niveau.</a:t>
          </a:r>
          <a:endParaRPr lang="en-US"/>
        </a:p>
      </dgm:t>
    </dgm:pt>
    <dgm:pt modelId="{0F5B8F4A-A81F-4397-8087-318F12306E44}" type="parTrans" cxnId="{041FCE63-013E-41F9-9131-E7DC23E1C223}">
      <dgm:prSet/>
      <dgm:spPr/>
      <dgm:t>
        <a:bodyPr/>
        <a:lstStyle/>
        <a:p>
          <a:endParaRPr lang="en-US"/>
        </a:p>
      </dgm:t>
    </dgm:pt>
    <dgm:pt modelId="{35A9BB02-4E1D-4222-B140-7095F907E6DD}" type="sibTrans" cxnId="{041FCE63-013E-41F9-9131-E7DC23E1C223}">
      <dgm:prSet/>
      <dgm:spPr/>
      <dgm:t>
        <a:bodyPr/>
        <a:lstStyle/>
        <a:p>
          <a:endParaRPr lang="en-US"/>
        </a:p>
      </dgm:t>
    </dgm:pt>
    <dgm:pt modelId="{14E969B8-93F3-47BD-8BF4-D029F7B001F0}">
      <dgm:prSet/>
      <dgm:spPr/>
      <dgm:t>
        <a:bodyPr/>
        <a:lstStyle/>
        <a:p>
          <a:r>
            <a:rPr lang="da-DK" baseline="0" dirty="0"/>
            <a:t>Formål: </a:t>
          </a:r>
        </a:p>
        <a:p>
          <a:r>
            <a:rPr lang="da-DK" baseline="0" dirty="0"/>
            <a:t>Giver et kvantitativt udtryk for præstationer ift. læringsmål.</a:t>
          </a:r>
          <a:endParaRPr lang="en-US" dirty="0"/>
        </a:p>
      </dgm:t>
    </dgm:pt>
    <dgm:pt modelId="{C5780E62-7D4C-44CA-9F5E-C8D64C1CEEBD}" type="parTrans" cxnId="{04AEC048-AFEF-4F4B-8D76-68341B358F4B}">
      <dgm:prSet/>
      <dgm:spPr/>
      <dgm:t>
        <a:bodyPr/>
        <a:lstStyle/>
        <a:p>
          <a:endParaRPr lang="en-US"/>
        </a:p>
      </dgm:t>
    </dgm:pt>
    <dgm:pt modelId="{B590AE99-EB52-4843-9D8B-E039EAEE4321}" type="sibTrans" cxnId="{04AEC048-AFEF-4F4B-8D76-68341B358F4B}">
      <dgm:prSet/>
      <dgm:spPr/>
      <dgm:t>
        <a:bodyPr/>
        <a:lstStyle/>
        <a:p>
          <a:endParaRPr lang="en-US"/>
        </a:p>
      </dgm:t>
    </dgm:pt>
    <dgm:pt modelId="{0D1A286D-C526-451E-B3F0-5D3F71C83AD3}">
      <dgm:prSet/>
      <dgm:spPr/>
      <dgm:t>
        <a:bodyPr/>
        <a:lstStyle/>
        <a:p>
          <a:r>
            <a:rPr lang="da-DK" baseline="0"/>
            <a:t>Feedback skal afspejle karakterskalaens formuleringer og læringsmål.</a:t>
          </a:r>
          <a:endParaRPr lang="en-US"/>
        </a:p>
      </dgm:t>
    </dgm:pt>
    <dgm:pt modelId="{8D529456-1226-4D3B-B64C-6D3ACE1AFC4A}" type="parTrans" cxnId="{BA4B6F0B-92A0-414D-9FA3-EB1CCA525502}">
      <dgm:prSet/>
      <dgm:spPr/>
      <dgm:t>
        <a:bodyPr/>
        <a:lstStyle/>
        <a:p>
          <a:endParaRPr lang="en-US"/>
        </a:p>
      </dgm:t>
    </dgm:pt>
    <dgm:pt modelId="{848E426D-B81E-4253-9634-672F21E032D1}" type="sibTrans" cxnId="{BA4B6F0B-92A0-414D-9FA3-EB1CCA525502}">
      <dgm:prSet/>
      <dgm:spPr/>
      <dgm:t>
        <a:bodyPr/>
        <a:lstStyle/>
        <a:p>
          <a:endParaRPr lang="en-US"/>
        </a:p>
      </dgm:t>
    </dgm:pt>
    <dgm:pt modelId="{80C209E8-23CC-470B-92EE-94240124204B}" type="pres">
      <dgm:prSet presAssocID="{D0EAF019-E164-4782-9CCA-248259413B08}" presName="linear" presStyleCnt="0">
        <dgm:presLayoutVars>
          <dgm:animLvl val="lvl"/>
          <dgm:resizeHandles val="exact"/>
        </dgm:presLayoutVars>
      </dgm:prSet>
      <dgm:spPr/>
    </dgm:pt>
    <dgm:pt modelId="{6B0913B8-A9ED-4669-9F0D-64B38272E5CC}" type="pres">
      <dgm:prSet presAssocID="{2FCDF4CE-766A-4D4B-ADC2-09BF4222180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D2C06D6-8C5F-4CB8-BE2C-FD784CB272BB}" type="pres">
      <dgm:prSet presAssocID="{3970A7B1-F927-43BA-9055-118FEE8B99AF}" presName="spacer" presStyleCnt="0"/>
      <dgm:spPr/>
    </dgm:pt>
    <dgm:pt modelId="{BF472882-F6B6-489C-9598-A3C138E3FCAA}" type="pres">
      <dgm:prSet presAssocID="{6D1771CE-C716-44B7-B7BF-3650E309F5A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F723446-2619-4858-98A4-C41D65CF1846}" type="pres">
      <dgm:prSet presAssocID="{35A9BB02-4E1D-4222-B140-7095F907E6DD}" presName="spacer" presStyleCnt="0"/>
      <dgm:spPr/>
    </dgm:pt>
    <dgm:pt modelId="{F889D1B5-7EE5-47D5-BBAB-D2E6CD5B61C4}" type="pres">
      <dgm:prSet presAssocID="{14E969B8-93F3-47BD-8BF4-D029F7B001F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8C53BE0-79A9-47EA-8112-167B312A53E6}" type="pres">
      <dgm:prSet presAssocID="{B590AE99-EB52-4843-9D8B-E039EAEE4321}" presName="spacer" presStyleCnt="0"/>
      <dgm:spPr/>
    </dgm:pt>
    <dgm:pt modelId="{6F0697BE-3E7E-4D6A-92A7-D19E79F5850A}" type="pres">
      <dgm:prSet presAssocID="{0D1A286D-C526-451E-B3F0-5D3F71C83AD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A4B6F0B-92A0-414D-9FA3-EB1CCA525502}" srcId="{D0EAF019-E164-4782-9CCA-248259413B08}" destId="{0D1A286D-C526-451E-B3F0-5D3F71C83AD3}" srcOrd="3" destOrd="0" parTransId="{8D529456-1226-4D3B-B64C-6D3ACE1AFC4A}" sibTransId="{848E426D-B81E-4253-9634-672F21E032D1}"/>
    <dgm:cxn modelId="{041FCE63-013E-41F9-9131-E7DC23E1C223}" srcId="{D0EAF019-E164-4782-9CCA-248259413B08}" destId="{6D1771CE-C716-44B7-B7BF-3650E309F5AD}" srcOrd="1" destOrd="0" parTransId="{0F5B8F4A-A81F-4397-8087-318F12306E44}" sibTransId="{35A9BB02-4E1D-4222-B140-7095F907E6DD}"/>
    <dgm:cxn modelId="{954F7646-BABF-4A97-8D93-5DF179C850DA}" type="presOf" srcId="{6D1771CE-C716-44B7-B7BF-3650E309F5AD}" destId="{BF472882-F6B6-489C-9598-A3C138E3FCAA}" srcOrd="0" destOrd="0" presId="urn:microsoft.com/office/officeart/2005/8/layout/vList2"/>
    <dgm:cxn modelId="{04AEC048-AFEF-4F4B-8D76-68341B358F4B}" srcId="{D0EAF019-E164-4782-9CCA-248259413B08}" destId="{14E969B8-93F3-47BD-8BF4-D029F7B001F0}" srcOrd="2" destOrd="0" parTransId="{C5780E62-7D4C-44CA-9F5E-C8D64C1CEEBD}" sibTransId="{B590AE99-EB52-4843-9D8B-E039EAEE4321}"/>
    <dgm:cxn modelId="{C1B5638A-6449-4A96-B1A0-7DF251E35492}" type="presOf" srcId="{D0EAF019-E164-4782-9CCA-248259413B08}" destId="{80C209E8-23CC-470B-92EE-94240124204B}" srcOrd="0" destOrd="0" presId="urn:microsoft.com/office/officeart/2005/8/layout/vList2"/>
    <dgm:cxn modelId="{3FEBD5DB-1AE9-4877-B579-AD9A571E88FF}" type="presOf" srcId="{0D1A286D-C526-451E-B3F0-5D3F71C83AD3}" destId="{6F0697BE-3E7E-4D6A-92A7-D19E79F5850A}" srcOrd="0" destOrd="0" presId="urn:microsoft.com/office/officeart/2005/8/layout/vList2"/>
    <dgm:cxn modelId="{D7AEB9F1-585E-41A5-904A-B2D94600FA4D}" type="presOf" srcId="{2FCDF4CE-766A-4D4B-ADC2-09BF4222180A}" destId="{6B0913B8-A9ED-4669-9F0D-64B38272E5CC}" srcOrd="0" destOrd="0" presId="urn:microsoft.com/office/officeart/2005/8/layout/vList2"/>
    <dgm:cxn modelId="{93FF1FF6-873F-47E7-A2F2-EE2C47490CD7}" type="presOf" srcId="{14E969B8-93F3-47BD-8BF4-D029F7B001F0}" destId="{F889D1B5-7EE5-47D5-BBAB-D2E6CD5B61C4}" srcOrd="0" destOrd="0" presId="urn:microsoft.com/office/officeart/2005/8/layout/vList2"/>
    <dgm:cxn modelId="{C79A7BF7-3C56-441D-811C-4C42EC51E1C2}" srcId="{D0EAF019-E164-4782-9CCA-248259413B08}" destId="{2FCDF4CE-766A-4D4B-ADC2-09BF4222180A}" srcOrd="0" destOrd="0" parTransId="{52A5CA72-437D-43F4-B354-84F55D45365F}" sibTransId="{3970A7B1-F927-43BA-9055-118FEE8B99AF}"/>
    <dgm:cxn modelId="{792F4F98-0EE0-452E-8107-BBFDB085E12E}" type="presParOf" srcId="{80C209E8-23CC-470B-92EE-94240124204B}" destId="{6B0913B8-A9ED-4669-9F0D-64B38272E5CC}" srcOrd="0" destOrd="0" presId="urn:microsoft.com/office/officeart/2005/8/layout/vList2"/>
    <dgm:cxn modelId="{1C0E20BA-001F-47E9-8F2F-3E6502D39326}" type="presParOf" srcId="{80C209E8-23CC-470B-92EE-94240124204B}" destId="{ED2C06D6-8C5F-4CB8-BE2C-FD784CB272BB}" srcOrd="1" destOrd="0" presId="urn:microsoft.com/office/officeart/2005/8/layout/vList2"/>
    <dgm:cxn modelId="{5E53D06C-2CFA-421E-8202-29678646A26D}" type="presParOf" srcId="{80C209E8-23CC-470B-92EE-94240124204B}" destId="{BF472882-F6B6-489C-9598-A3C138E3FCAA}" srcOrd="2" destOrd="0" presId="urn:microsoft.com/office/officeart/2005/8/layout/vList2"/>
    <dgm:cxn modelId="{A527CA85-9CE2-4A36-AE37-1A08BEB84E1E}" type="presParOf" srcId="{80C209E8-23CC-470B-92EE-94240124204B}" destId="{3F723446-2619-4858-98A4-C41D65CF1846}" srcOrd="3" destOrd="0" presId="urn:microsoft.com/office/officeart/2005/8/layout/vList2"/>
    <dgm:cxn modelId="{F1D9CAED-2428-405D-AE36-3580439E2900}" type="presParOf" srcId="{80C209E8-23CC-470B-92EE-94240124204B}" destId="{F889D1B5-7EE5-47D5-BBAB-D2E6CD5B61C4}" srcOrd="4" destOrd="0" presId="urn:microsoft.com/office/officeart/2005/8/layout/vList2"/>
    <dgm:cxn modelId="{CE7ADAD6-DEC1-4D1F-BBCB-F13AC6242280}" type="presParOf" srcId="{80C209E8-23CC-470B-92EE-94240124204B}" destId="{08C53BE0-79A9-47EA-8112-167B312A53E6}" srcOrd="5" destOrd="0" presId="urn:microsoft.com/office/officeart/2005/8/layout/vList2"/>
    <dgm:cxn modelId="{DCAF9635-7B4D-4AA0-91E1-784FB13FE93D}" type="presParOf" srcId="{80C209E8-23CC-470B-92EE-94240124204B}" destId="{6F0697BE-3E7E-4D6A-92A7-D19E79F5850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D633E2-10FC-40BA-8F92-DA5E9BB035C0}">
      <dsp:nvSpPr>
        <dsp:cNvPr id="0" name=""/>
        <dsp:cNvSpPr/>
      </dsp:nvSpPr>
      <dsp:spPr>
        <a:xfrm>
          <a:off x="0" y="0"/>
          <a:ext cx="6120765" cy="10744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900" kern="1200" baseline="0"/>
            <a:t>Formålet med præsentationen</a:t>
          </a:r>
          <a:endParaRPr lang="en-US" sz="1900" kern="1200"/>
        </a:p>
      </dsp:txBody>
      <dsp:txXfrm>
        <a:off x="31469" y="31469"/>
        <a:ext cx="4961381" cy="1011482"/>
      </dsp:txXfrm>
    </dsp:sp>
    <dsp:sp modelId="{FD92139F-3337-4B27-90FE-29053484ABF2}">
      <dsp:nvSpPr>
        <dsp:cNvPr id="0" name=""/>
        <dsp:cNvSpPr/>
      </dsp:nvSpPr>
      <dsp:spPr>
        <a:xfrm>
          <a:off x="540067" y="1253489"/>
          <a:ext cx="6120765" cy="10744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900" kern="1200" baseline="0"/>
            <a:t>Giv en kort introduktion til forholdet mellem kvalifikationsrammen og karakterskalaen.</a:t>
          </a:r>
          <a:endParaRPr lang="en-US" sz="1900" kern="1200"/>
        </a:p>
      </dsp:txBody>
      <dsp:txXfrm>
        <a:off x="571536" y="1284958"/>
        <a:ext cx="4819386" cy="1011482"/>
      </dsp:txXfrm>
    </dsp:sp>
    <dsp:sp modelId="{8BC95700-3487-4CC4-B1C8-629055803DC6}">
      <dsp:nvSpPr>
        <dsp:cNvPr id="0" name=""/>
        <dsp:cNvSpPr/>
      </dsp:nvSpPr>
      <dsp:spPr>
        <a:xfrm>
          <a:off x="1080134" y="2506979"/>
          <a:ext cx="6120765" cy="10744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900" kern="1200" baseline="0" dirty="0"/>
            <a:t>Relevans for censorer: 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900" kern="1200" baseline="0" dirty="0"/>
            <a:t>Forstå begge systemer for at sikre konsistens i vurderinger.</a:t>
          </a:r>
          <a:endParaRPr lang="en-US" sz="1900" kern="1200" dirty="0"/>
        </a:p>
      </dsp:txBody>
      <dsp:txXfrm>
        <a:off x="1111603" y="2538448"/>
        <a:ext cx="4819386" cy="1011482"/>
      </dsp:txXfrm>
    </dsp:sp>
    <dsp:sp modelId="{4FE6A45D-56EF-4171-BD86-1EBC701F2B64}">
      <dsp:nvSpPr>
        <dsp:cNvPr id="0" name=""/>
        <dsp:cNvSpPr/>
      </dsp:nvSpPr>
      <dsp:spPr>
        <a:xfrm>
          <a:off x="5422392" y="814768"/>
          <a:ext cx="698373" cy="69837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5579526" y="814768"/>
        <a:ext cx="384105" cy="525526"/>
      </dsp:txXfrm>
    </dsp:sp>
    <dsp:sp modelId="{7C5F6651-BE20-4C4C-A2A6-3AC2D3DAA122}">
      <dsp:nvSpPr>
        <dsp:cNvPr id="0" name=""/>
        <dsp:cNvSpPr/>
      </dsp:nvSpPr>
      <dsp:spPr>
        <a:xfrm>
          <a:off x="5962459" y="2061095"/>
          <a:ext cx="698373" cy="69837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6119593" y="2061095"/>
        <a:ext cx="384105" cy="5255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D45D5F-B191-4927-B746-86A7EFBB472E}">
      <dsp:nvSpPr>
        <dsp:cNvPr id="0" name=""/>
        <dsp:cNvSpPr/>
      </dsp:nvSpPr>
      <dsp:spPr>
        <a:xfrm>
          <a:off x="311429" y="836207"/>
          <a:ext cx="970400" cy="9704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FAE496-76FF-4183-9BDC-5EE045713CAF}">
      <dsp:nvSpPr>
        <dsp:cNvPr id="0" name=""/>
        <dsp:cNvSpPr/>
      </dsp:nvSpPr>
      <dsp:spPr>
        <a:xfrm>
          <a:off x="518235" y="1043014"/>
          <a:ext cx="556787" cy="5567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302676-9E48-4CA7-89E8-7A4ED91E1651}">
      <dsp:nvSpPr>
        <dsp:cNvPr id="0" name=""/>
        <dsp:cNvSpPr/>
      </dsp:nvSpPr>
      <dsp:spPr>
        <a:xfrm>
          <a:off x="1219" y="2108864"/>
          <a:ext cx="1590820" cy="63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da-DK" sz="1100" kern="1200" baseline="0"/>
            <a:t>Definition</a:t>
          </a:r>
          <a:endParaRPr lang="en-US" sz="1100" kern="1200"/>
        </a:p>
      </dsp:txBody>
      <dsp:txXfrm>
        <a:off x="1219" y="2108864"/>
        <a:ext cx="1590820" cy="636328"/>
      </dsp:txXfrm>
    </dsp:sp>
    <dsp:sp modelId="{129F95B3-EB0A-43CE-A41D-10F6CEDE3DD2}">
      <dsp:nvSpPr>
        <dsp:cNvPr id="0" name=""/>
        <dsp:cNvSpPr/>
      </dsp:nvSpPr>
      <dsp:spPr>
        <a:xfrm>
          <a:off x="2180642" y="836207"/>
          <a:ext cx="970400" cy="9704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5F6B4D-FD5A-4468-A29E-E53F7754CD84}">
      <dsp:nvSpPr>
        <dsp:cNvPr id="0" name=""/>
        <dsp:cNvSpPr/>
      </dsp:nvSpPr>
      <dsp:spPr>
        <a:xfrm>
          <a:off x="2387449" y="1043014"/>
          <a:ext cx="556787" cy="5567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163858-4B6E-4A4B-9312-4BDA31BD4BE2}">
      <dsp:nvSpPr>
        <dsp:cNvPr id="0" name=""/>
        <dsp:cNvSpPr/>
      </dsp:nvSpPr>
      <dsp:spPr>
        <a:xfrm>
          <a:off x="1870432" y="2108864"/>
          <a:ext cx="1590820" cy="63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da-DK" sz="1100" kern="1200" baseline="0"/>
            <a:t>Klassificerer læringsmål i form af viden, færdigheder og kompetencer.</a:t>
          </a:r>
          <a:endParaRPr lang="en-US" sz="1100" kern="1200"/>
        </a:p>
      </dsp:txBody>
      <dsp:txXfrm>
        <a:off x="1870432" y="2108864"/>
        <a:ext cx="1590820" cy="636328"/>
      </dsp:txXfrm>
    </dsp:sp>
    <dsp:sp modelId="{BECF05F1-12F8-4DCF-9182-F1417881FC68}">
      <dsp:nvSpPr>
        <dsp:cNvPr id="0" name=""/>
        <dsp:cNvSpPr/>
      </dsp:nvSpPr>
      <dsp:spPr>
        <a:xfrm>
          <a:off x="4049856" y="836207"/>
          <a:ext cx="970400" cy="9704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A2AC26-D29C-41AE-860C-E80646B7CECF}">
      <dsp:nvSpPr>
        <dsp:cNvPr id="0" name=""/>
        <dsp:cNvSpPr/>
      </dsp:nvSpPr>
      <dsp:spPr>
        <a:xfrm>
          <a:off x="4256663" y="1043014"/>
          <a:ext cx="556787" cy="5567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63FDE7-5530-4991-B43E-7BCDE25FA588}">
      <dsp:nvSpPr>
        <dsp:cNvPr id="0" name=""/>
        <dsp:cNvSpPr/>
      </dsp:nvSpPr>
      <dsp:spPr>
        <a:xfrm>
          <a:off x="3739646" y="2108864"/>
          <a:ext cx="1590820" cy="63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da-DK" sz="1100" kern="1200" baseline="0"/>
            <a:t>Formål: Skaber gennemsigtighed og sammenlignelighed af kvalifikationer på tværs af niveauer.</a:t>
          </a:r>
          <a:endParaRPr lang="en-US" sz="1100" kern="1200"/>
        </a:p>
      </dsp:txBody>
      <dsp:txXfrm>
        <a:off x="3739646" y="2108864"/>
        <a:ext cx="1590820" cy="636328"/>
      </dsp:txXfrm>
    </dsp:sp>
    <dsp:sp modelId="{3527FB44-34DA-4D5F-BC24-1FD8930F90CB}">
      <dsp:nvSpPr>
        <dsp:cNvPr id="0" name=""/>
        <dsp:cNvSpPr/>
      </dsp:nvSpPr>
      <dsp:spPr>
        <a:xfrm>
          <a:off x="5919070" y="836207"/>
          <a:ext cx="970400" cy="9704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A3163A-2028-4B96-805E-849E41F16510}">
      <dsp:nvSpPr>
        <dsp:cNvPr id="0" name=""/>
        <dsp:cNvSpPr/>
      </dsp:nvSpPr>
      <dsp:spPr>
        <a:xfrm>
          <a:off x="6125877" y="1043014"/>
          <a:ext cx="556787" cy="5567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194CB6-6A60-4D1B-B2D8-0C412DA7A366}">
      <dsp:nvSpPr>
        <dsp:cNvPr id="0" name=""/>
        <dsp:cNvSpPr/>
      </dsp:nvSpPr>
      <dsp:spPr>
        <a:xfrm>
          <a:off x="5608860" y="2108864"/>
          <a:ext cx="1590820" cy="63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da-DK" sz="1100" kern="1200" baseline="0"/>
            <a:t>Censorer skal undgå at vurdere for strengt i forhold til kvalifikationsrammen.</a:t>
          </a:r>
          <a:endParaRPr lang="en-US" sz="1100" kern="1200"/>
        </a:p>
      </dsp:txBody>
      <dsp:txXfrm>
        <a:off x="5608860" y="2108864"/>
        <a:ext cx="1590820" cy="6363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0913B8-A9ED-4669-9F0D-64B38272E5CC}">
      <dsp:nvSpPr>
        <dsp:cNvPr id="0" name=""/>
        <dsp:cNvSpPr/>
      </dsp:nvSpPr>
      <dsp:spPr>
        <a:xfrm>
          <a:off x="0" y="27913"/>
          <a:ext cx="4879728" cy="133082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baseline="0"/>
            <a:t>Definition</a:t>
          </a:r>
          <a:endParaRPr lang="en-US" sz="2300" kern="1200"/>
        </a:p>
      </dsp:txBody>
      <dsp:txXfrm>
        <a:off x="64965" y="92878"/>
        <a:ext cx="4749798" cy="1200893"/>
      </dsp:txXfrm>
    </dsp:sp>
    <dsp:sp modelId="{BF472882-F6B6-489C-9598-A3C138E3FCAA}">
      <dsp:nvSpPr>
        <dsp:cNvPr id="0" name=""/>
        <dsp:cNvSpPr/>
      </dsp:nvSpPr>
      <dsp:spPr>
        <a:xfrm>
          <a:off x="0" y="1424976"/>
          <a:ext cx="4879728" cy="1330823"/>
        </a:xfrm>
        <a:prstGeom prst="roundRect">
          <a:avLst/>
        </a:prstGeom>
        <a:solidFill>
          <a:schemeClr val="accent2">
            <a:hueOff val="-55218"/>
            <a:satOff val="-18112"/>
            <a:lumOff val="-6601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baseline="0"/>
            <a:t>Måler præstationer i forhold til et fastlagt niveau.</a:t>
          </a:r>
          <a:endParaRPr lang="en-US" sz="2300" kern="1200"/>
        </a:p>
      </dsp:txBody>
      <dsp:txXfrm>
        <a:off x="64965" y="1489941"/>
        <a:ext cx="4749798" cy="1200893"/>
      </dsp:txXfrm>
    </dsp:sp>
    <dsp:sp modelId="{F889D1B5-7EE5-47D5-BBAB-D2E6CD5B61C4}">
      <dsp:nvSpPr>
        <dsp:cNvPr id="0" name=""/>
        <dsp:cNvSpPr/>
      </dsp:nvSpPr>
      <dsp:spPr>
        <a:xfrm>
          <a:off x="0" y="2822040"/>
          <a:ext cx="4879728" cy="1330823"/>
        </a:xfrm>
        <a:prstGeom prst="roundRect">
          <a:avLst/>
        </a:prstGeom>
        <a:solidFill>
          <a:schemeClr val="accent2">
            <a:hueOff val="-110436"/>
            <a:satOff val="-36223"/>
            <a:lumOff val="-13202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baseline="0" dirty="0"/>
            <a:t>Formål: 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baseline="0" dirty="0"/>
            <a:t>Giver et kvantitativt udtryk for præstationer ift. læringsmål.</a:t>
          </a:r>
          <a:endParaRPr lang="en-US" sz="2300" kern="1200" dirty="0"/>
        </a:p>
      </dsp:txBody>
      <dsp:txXfrm>
        <a:off x="64965" y="2887005"/>
        <a:ext cx="4749798" cy="1200893"/>
      </dsp:txXfrm>
    </dsp:sp>
    <dsp:sp modelId="{6F0697BE-3E7E-4D6A-92A7-D19E79F5850A}">
      <dsp:nvSpPr>
        <dsp:cNvPr id="0" name=""/>
        <dsp:cNvSpPr/>
      </dsp:nvSpPr>
      <dsp:spPr>
        <a:xfrm>
          <a:off x="0" y="4219103"/>
          <a:ext cx="4879728" cy="1330823"/>
        </a:xfrm>
        <a:prstGeom prst="roundRect">
          <a:avLst/>
        </a:prstGeom>
        <a:solidFill>
          <a:schemeClr val="accent2">
            <a:hueOff val="-165654"/>
            <a:satOff val="-54335"/>
            <a:lumOff val="-19803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baseline="0"/>
            <a:t>Feedback skal afspejle karakterskalaens formuleringer og læringsmål.</a:t>
          </a:r>
          <a:endParaRPr lang="en-US" sz="2300" kern="1200"/>
        </a:p>
      </dsp:txBody>
      <dsp:txXfrm>
        <a:off x="64965" y="4284068"/>
        <a:ext cx="4749798" cy="12008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</p:grpSp>
    </p:spTree>
    <p:extLst>
      <p:ext uri="{BB962C8B-B14F-4D97-AF65-F5344CB8AC3E}">
        <p14:creationId xmlns:p14="http://schemas.microsoft.com/office/powerpoint/2010/main" val="3870693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12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83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736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40849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647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92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61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40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4321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99162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4612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3355046"/>
          </a:xfrm>
        </p:spPr>
        <p:txBody>
          <a:bodyPr>
            <a:noAutofit/>
          </a:bodyPr>
          <a:lstStyle/>
          <a:p>
            <a:r>
              <a:rPr lang="da-DK" sz="4400" noProof="0" dirty="0"/>
              <a:t>Forholdet mellem kvalifikationsrammen og karakterskalaen i bedømmelsen af studerende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/>
          <a:p>
            <a:r>
              <a:rPr lang="da-DK" noProof="0" dirty="0"/>
              <a:t>Introduktion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A94EF10-B3AB-EBFF-A6D7-36279E422A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6226513"/>
              </p:ext>
            </p:extLst>
          </p:nvPr>
        </p:nvGraphicFramePr>
        <p:xfrm>
          <a:off x="1028700" y="2286000"/>
          <a:ext cx="72009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/>
          <a:p>
            <a:r>
              <a:rPr lang="da-DK" noProof="0" dirty="0"/>
              <a:t>Kvalifikationsrammen – hvad er det?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02A03EC-677C-1073-DE73-3E4F01A932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5880383"/>
              </p:ext>
            </p:extLst>
          </p:nvPr>
        </p:nvGraphicFramePr>
        <p:xfrm>
          <a:off x="1028700" y="2286000"/>
          <a:ext cx="72009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639704"/>
            <a:ext cx="2474684" cy="5577840"/>
          </a:xfrm>
        </p:spPr>
        <p:txBody>
          <a:bodyPr anchor="ctr">
            <a:normAutofit/>
          </a:bodyPr>
          <a:lstStyle/>
          <a:p>
            <a:pPr algn="ctr"/>
            <a:r>
              <a:rPr lang="da-DK" sz="2400" noProof="0" dirty="0"/>
              <a:t>Karakterskalaen</a:t>
            </a:r>
            <a:br>
              <a:rPr lang="da-DK" sz="2400" noProof="0" dirty="0"/>
            </a:br>
            <a:r>
              <a:rPr lang="da-DK" sz="2400" noProof="0" dirty="0"/>
              <a:t>– hvad er dens rolle?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7DFB24B-1E89-EF66-384C-8A083DD8CB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1487803"/>
              </p:ext>
            </p:extLst>
          </p:nvPr>
        </p:nvGraphicFramePr>
        <p:xfrm>
          <a:off x="3676104" y="639705"/>
          <a:ext cx="4879728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a-DK" sz="3600" noProof="0" dirty="0"/>
              <a:t>Forholdet mellem kvalifikationsrammen og karakterskalaen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400" noProof="0" dirty="0"/>
              <a:t>Overensstemmelse og forskelle</a:t>
            </a:r>
          </a:p>
          <a:p>
            <a:r>
              <a:rPr lang="da-DK" sz="2400" noProof="0" dirty="0"/>
              <a:t>Kvalifikationsrammen fokuserer på læringsudbytte, karakterskalaen bedømmer præstation.</a:t>
            </a:r>
          </a:p>
          <a:p>
            <a:r>
              <a:rPr lang="da-DK" sz="2400" noProof="0" dirty="0"/>
              <a:t>Kvalifikationsrammen beskriver, hvad studerende kan, karakterskalaen måler hvor godt.</a:t>
            </a:r>
          </a:p>
          <a:p>
            <a:r>
              <a:rPr lang="da-DK" sz="2400" noProof="0" dirty="0"/>
              <a:t>Vigtigt at give absolut karakter baseret på kvalifikationsrammens forventninger.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C159B63-C56D-4E4E-8B07-40A1346DC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926" y="1194180"/>
            <a:ext cx="2642954" cy="5020353"/>
          </a:xfrm>
        </p:spPr>
        <p:txBody>
          <a:bodyPr>
            <a:normAutofit/>
          </a:bodyPr>
          <a:lstStyle/>
          <a:p>
            <a:r>
              <a:rPr lang="da-DK" sz="4100" noProof="0"/>
              <a:t>Afslutning og diskussion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7DEF201-077E-444A-A3F0-66E142535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2405" y="1194179"/>
            <a:ext cx="4586136" cy="5020353"/>
          </a:xfrm>
        </p:spPr>
        <p:txBody>
          <a:bodyPr>
            <a:normAutofit/>
          </a:bodyPr>
          <a:lstStyle/>
          <a:p>
            <a:r>
              <a:rPr lang="da-DK" noProof="0"/>
              <a:t>Opsummering</a:t>
            </a:r>
          </a:p>
          <a:p>
            <a:r>
              <a:rPr lang="da-DK" noProof="0"/>
              <a:t>Vigtigheden af at forstå både kvalifikationsrammen og karakterskalaen.</a:t>
            </a:r>
          </a:p>
          <a:p>
            <a:r>
              <a:rPr lang="da-DK" noProof="0"/>
              <a:t>Spørgsmål?</a:t>
            </a:r>
          </a:p>
          <a:p>
            <a:r>
              <a:rPr lang="da-DK" noProof="0"/>
              <a:t>Oplæg til diskussion: Vi tænker at kunne diskutere subjektive vurderinger i karaktergivning ift. objektive forventninger.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skæring">
  <a:themeElements>
    <a:clrScheme name="Beskæring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Beskæring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eskæring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Metadata/LabelInfo.xml><?xml version="1.0" encoding="utf-8"?>
<clbl:labelList xmlns:clbl="http://schemas.microsoft.com/office/2020/mipLabelMetadata">
  <clbl:label id="{d6338997-214a-4f92-ba75-0397f10a84cc}" enabled="0" method="" siteId="{d6338997-214a-4f92-ba75-0397f10a84c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TM10001105[[fn=Beskæring]]</Template>
  <TotalTime>31</TotalTime>
  <Words>191</Words>
  <Application>Microsoft Office PowerPoint</Application>
  <PresentationFormat>Skærmshow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1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8" baseType="lpstr">
      <vt:lpstr>Franklin Gothic Book</vt:lpstr>
      <vt:lpstr>Beskæring</vt:lpstr>
      <vt:lpstr>Forholdet mellem kvalifikationsrammen og karakterskalaen i bedømmelsen af studerende</vt:lpstr>
      <vt:lpstr>Introduktion</vt:lpstr>
      <vt:lpstr>Kvalifikationsrammen – hvad er det?</vt:lpstr>
      <vt:lpstr>Karakterskalaen – hvad er dens rolle?</vt:lpstr>
      <vt:lpstr>Forholdet mellem kvalifikationsrammen og karakterskalaen</vt:lpstr>
      <vt:lpstr>Afslutning og diskussion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Henrik Skou Hansen (HHA - Adjunkt - Cphbusiness)</dc:creator>
  <cp:keywords/>
  <dc:description>generated using python-pptx</dc:description>
  <cp:lastModifiedBy>Sandra Chanie Fragtrup</cp:lastModifiedBy>
  <cp:revision>5</cp:revision>
  <dcterms:created xsi:type="dcterms:W3CDTF">2013-01-27T09:14:16Z</dcterms:created>
  <dcterms:modified xsi:type="dcterms:W3CDTF">2026-05-01T10:41:24Z</dcterms:modified>
  <cp:category/>
</cp:coreProperties>
</file>