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BD26C4-55BD-4803-9F97-8370BC09DC97}" v="50" dt="2024-11-06T15:52:43.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59" d="100"/>
          <a:sy n="159" d="100"/>
        </p:scale>
        <p:origin x="228"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2A794-EA32-907A-9119-62E30F70045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6B0ACE4-8124-70F5-93A2-7BE2520BF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207C2E0B-A497-852E-5E68-5329AF06EB24}"/>
              </a:ext>
            </a:extLst>
          </p:cNvPr>
          <p:cNvSpPr>
            <a:spLocks noGrp="1"/>
          </p:cNvSpPr>
          <p:nvPr>
            <p:ph type="dt" sz="half" idx="10"/>
          </p:nvPr>
        </p:nvSpPr>
        <p:spPr/>
        <p:txBody>
          <a:bodyPr/>
          <a:lstStyle/>
          <a:p>
            <a:fld id="{4FF3D556-CDC2-478B-9617-97D54D413453}" type="datetimeFigureOut">
              <a:rPr lang="da-DK" smtClean="0"/>
              <a:t>01-05-2026</a:t>
            </a:fld>
            <a:endParaRPr lang="da-DK"/>
          </a:p>
        </p:txBody>
      </p:sp>
      <p:sp>
        <p:nvSpPr>
          <p:cNvPr id="5" name="Pladsholder til sidefod 4">
            <a:extLst>
              <a:ext uri="{FF2B5EF4-FFF2-40B4-BE49-F238E27FC236}">
                <a16:creationId xmlns:a16="http://schemas.microsoft.com/office/drawing/2014/main" id="{9A4608B0-39A4-8991-7A08-D2A2BD25355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735CD05-73C8-FF78-5F35-52DF99720E5A}"/>
              </a:ext>
            </a:extLst>
          </p:cNvPr>
          <p:cNvSpPr>
            <a:spLocks noGrp="1"/>
          </p:cNvSpPr>
          <p:nvPr>
            <p:ph type="sldNum" sz="quarter" idx="12"/>
          </p:nvPr>
        </p:nvSpPr>
        <p:spPr/>
        <p:txBody>
          <a:bodyPr/>
          <a:lstStyle/>
          <a:p>
            <a:fld id="{DD3C1559-B9DE-4B75-815A-FB9E07595595}" type="slidenum">
              <a:rPr lang="da-DK" smtClean="0"/>
              <a:t>‹nr.›</a:t>
            </a:fld>
            <a:endParaRPr lang="da-DK"/>
          </a:p>
        </p:txBody>
      </p:sp>
    </p:spTree>
    <p:extLst>
      <p:ext uri="{BB962C8B-B14F-4D97-AF65-F5344CB8AC3E}">
        <p14:creationId xmlns:p14="http://schemas.microsoft.com/office/powerpoint/2010/main" val="2536068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8523E-2269-B772-3221-555CB7234558}"/>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CB3E211-AAC2-AC39-16D2-36CFDC7C970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5C48D92-3B51-EA9B-5602-412625BE9DA7}"/>
              </a:ext>
            </a:extLst>
          </p:cNvPr>
          <p:cNvSpPr>
            <a:spLocks noGrp="1"/>
          </p:cNvSpPr>
          <p:nvPr>
            <p:ph type="dt" sz="half" idx="10"/>
          </p:nvPr>
        </p:nvSpPr>
        <p:spPr/>
        <p:txBody>
          <a:bodyPr/>
          <a:lstStyle/>
          <a:p>
            <a:fld id="{4FF3D556-CDC2-478B-9617-97D54D413453}" type="datetimeFigureOut">
              <a:rPr lang="da-DK" smtClean="0"/>
              <a:t>01-05-2026</a:t>
            </a:fld>
            <a:endParaRPr lang="da-DK"/>
          </a:p>
        </p:txBody>
      </p:sp>
      <p:sp>
        <p:nvSpPr>
          <p:cNvPr id="5" name="Pladsholder til sidefod 4">
            <a:extLst>
              <a:ext uri="{FF2B5EF4-FFF2-40B4-BE49-F238E27FC236}">
                <a16:creationId xmlns:a16="http://schemas.microsoft.com/office/drawing/2014/main" id="{15F31495-7F90-9F29-45B7-149B5CF1671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15F6754-D2C6-9361-D2F3-0C506B5F7ABF}"/>
              </a:ext>
            </a:extLst>
          </p:cNvPr>
          <p:cNvSpPr>
            <a:spLocks noGrp="1"/>
          </p:cNvSpPr>
          <p:nvPr>
            <p:ph type="sldNum" sz="quarter" idx="12"/>
          </p:nvPr>
        </p:nvSpPr>
        <p:spPr/>
        <p:txBody>
          <a:bodyPr/>
          <a:lstStyle/>
          <a:p>
            <a:fld id="{DD3C1559-B9DE-4B75-815A-FB9E07595595}" type="slidenum">
              <a:rPr lang="da-DK" smtClean="0"/>
              <a:t>‹nr.›</a:t>
            </a:fld>
            <a:endParaRPr lang="da-DK"/>
          </a:p>
        </p:txBody>
      </p:sp>
    </p:spTree>
    <p:extLst>
      <p:ext uri="{BB962C8B-B14F-4D97-AF65-F5344CB8AC3E}">
        <p14:creationId xmlns:p14="http://schemas.microsoft.com/office/powerpoint/2010/main" val="174822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5158262-79F5-A7CC-C8FA-1766DFD5BB2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2EA0BD7-F2CC-82D1-0D53-DE2DEB81409F}"/>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7C375B7-BA4A-BD61-DA9D-7458278EEF58}"/>
              </a:ext>
            </a:extLst>
          </p:cNvPr>
          <p:cNvSpPr>
            <a:spLocks noGrp="1"/>
          </p:cNvSpPr>
          <p:nvPr>
            <p:ph type="dt" sz="half" idx="10"/>
          </p:nvPr>
        </p:nvSpPr>
        <p:spPr/>
        <p:txBody>
          <a:bodyPr/>
          <a:lstStyle/>
          <a:p>
            <a:fld id="{4FF3D556-CDC2-478B-9617-97D54D413453}" type="datetimeFigureOut">
              <a:rPr lang="da-DK" smtClean="0"/>
              <a:t>01-05-2026</a:t>
            </a:fld>
            <a:endParaRPr lang="da-DK"/>
          </a:p>
        </p:txBody>
      </p:sp>
      <p:sp>
        <p:nvSpPr>
          <p:cNvPr id="5" name="Pladsholder til sidefod 4">
            <a:extLst>
              <a:ext uri="{FF2B5EF4-FFF2-40B4-BE49-F238E27FC236}">
                <a16:creationId xmlns:a16="http://schemas.microsoft.com/office/drawing/2014/main" id="{D0E5731A-5233-4393-AFB6-3DC0D7227CC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3AF00EB-E91D-C28D-C70C-BF422F11ECDE}"/>
              </a:ext>
            </a:extLst>
          </p:cNvPr>
          <p:cNvSpPr>
            <a:spLocks noGrp="1"/>
          </p:cNvSpPr>
          <p:nvPr>
            <p:ph type="sldNum" sz="quarter" idx="12"/>
          </p:nvPr>
        </p:nvSpPr>
        <p:spPr/>
        <p:txBody>
          <a:bodyPr/>
          <a:lstStyle/>
          <a:p>
            <a:fld id="{DD3C1559-B9DE-4B75-815A-FB9E07595595}" type="slidenum">
              <a:rPr lang="da-DK" smtClean="0"/>
              <a:t>‹nr.›</a:t>
            </a:fld>
            <a:endParaRPr lang="da-DK"/>
          </a:p>
        </p:txBody>
      </p:sp>
    </p:spTree>
    <p:extLst>
      <p:ext uri="{BB962C8B-B14F-4D97-AF65-F5344CB8AC3E}">
        <p14:creationId xmlns:p14="http://schemas.microsoft.com/office/powerpoint/2010/main" val="714995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3AB40-F05E-0E63-218E-A0710736046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2EFE549-A3B5-37CC-3BCA-6CD5555204A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94787D1-CD42-93CB-5AFC-1B5582DD595C}"/>
              </a:ext>
            </a:extLst>
          </p:cNvPr>
          <p:cNvSpPr>
            <a:spLocks noGrp="1"/>
          </p:cNvSpPr>
          <p:nvPr>
            <p:ph type="dt" sz="half" idx="10"/>
          </p:nvPr>
        </p:nvSpPr>
        <p:spPr/>
        <p:txBody>
          <a:bodyPr/>
          <a:lstStyle/>
          <a:p>
            <a:fld id="{4FF3D556-CDC2-478B-9617-97D54D413453}" type="datetimeFigureOut">
              <a:rPr lang="da-DK" smtClean="0"/>
              <a:t>01-05-2026</a:t>
            </a:fld>
            <a:endParaRPr lang="da-DK"/>
          </a:p>
        </p:txBody>
      </p:sp>
      <p:sp>
        <p:nvSpPr>
          <p:cNvPr id="5" name="Pladsholder til sidefod 4">
            <a:extLst>
              <a:ext uri="{FF2B5EF4-FFF2-40B4-BE49-F238E27FC236}">
                <a16:creationId xmlns:a16="http://schemas.microsoft.com/office/drawing/2014/main" id="{96475FFA-EC5B-234B-9C8F-33567117635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7AF7DE1-0FE9-A8DA-09B5-410A5678A20D}"/>
              </a:ext>
            </a:extLst>
          </p:cNvPr>
          <p:cNvSpPr>
            <a:spLocks noGrp="1"/>
          </p:cNvSpPr>
          <p:nvPr>
            <p:ph type="sldNum" sz="quarter" idx="12"/>
          </p:nvPr>
        </p:nvSpPr>
        <p:spPr/>
        <p:txBody>
          <a:bodyPr/>
          <a:lstStyle/>
          <a:p>
            <a:fld id="{DD3C1559-B9DE-4B75-815A-FB9E07595595}" type="slidenum">
              <a:rPr lang="da-DK" smtClean="0"/>
              <a:t>‹nr.›</a:t>
            </a:fld>
            <a:endParaRPr lang="da-DK"/>
          </a:p>
        </p:txBody>
      </p:sp>
    </p:spTree>
    <p:extLst>
      <p:ext uri="{BB962C8B-B14F-4D97-AF65-F5344CB8AC3E}">
        <p14:creationId xmlns:p14="http://schemas.microsoft.com/office/powerpoint/2010/main" val="128939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3607CD-6115-7E24-6AC9-1A5C476CBB2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C8DFEB6-3482-6B20-1C56-68410F425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4D984B3C-58F3-600F-9731-551412DB3351}"/>
              </a:ext>
            </a:extLst>
          </p:cNvPr>
          <p:cNvSpPr>
            <a:spLocks noGrp="1"/>
          </p:cNvSpPr>
          <p:nvPr>
            <p:ph type="dt" sz="half" idx="10"/>
          </p:nvPr>
        </p:nvSpPr>
        <p:spPr/>
        <p:txBody>
          <a:bodyPr/>
          <a:lstStyle/>
          <a:p>
            <a:fld id="{4FF3D556-CDC2-478B-9617-97D54D413453}" type="datetimeFigureOut">
              <a:rPr lang="da-DK" smtClean="0"/>
              <a:t>01-05-2026</a:t>
            </a:fld>
            <a:endParaRPr lang="da-DK"/>
          </a:p>
        </p:txBody>
      </p:sp>
      <p:sp>
        <p:nvSpPr>
          <p:cNvPr id="5" name="Pladsholder til sidefod 4">
            <a:extLst>
              <a:ext uri="{FF2B5EF4-FFF2-40B4-BE49-F238E27FC236}">
                <a16:creationId xmlns:a16="http://schemas.microsoft.com/office/drawing/2014/main" id="{02A9717E-D371-80E5-291C-92D9B0B3696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BABA7F6-FE66-46DD-7461-09A355CB52A5}"/>
              </a:ext>
            </a:extLst>
          </p:cNvPr>
          <p:cNvSpPr>
            <a:spLocks noGrp="1"/>
          </p:cNvSpPr>
          <p:nvPr>
            <p:ph type="sldNum" sz="quarter" idx="12"/>
          </p:nvPr>
        </p:nvSpPr>
        <p:spPr/>
        <p:txBody>
          <a:bodyPr/>
          <a:lstStyle/>
          <a:p>
            <a:fld id="{DD3C1559-B9DE-4B75-815A-FB9E07595595}" type="slidenum">
              <a:rPr lang="da-DK" smtClean="0"/>
              <a:t>‹nr.›</a:t>
            </a:fld>
            <a:endParaRPr lang="da-DK"/>
          </a:p>
        </p:txBody>
      </p:sp>
    </p:spTree>
    <p:extLst>
      <p:ext uri="{BB962C8B-B14F-4D97-AF65-F5344CB8AC3E}">
        <p14:creationId xmlns:p14="http://schemas.microsoft.com/office/powerpoint/2010/main" val="387178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EF9EF2-329F-3744-E3E3-3C924D40E1B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7CD73BC-9671-DBA1-22C4-1E23848E368D}"/>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E75427E-2D42-A0A4-3CF9-FC863B3607EA}"/>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C39EBCB-0CEA-A3FD-F48D-3666C81556D2}"/>
              </a:ext>
            </a:extLst>
          </p:cNvPr>
          <p:cNvSpPr>
            <a:spLocks noGrp="1"/>
          </p:cNvSpPr>
          <p:nvPr>
            <p:ph type="dt" sz="half" idx="10"/>
          </p:nvPr>
        </p:nvSpPr>
        <p:spPr/>
        <p:txBody>
          <a:bodyPr/>
          <a:lstStyle/>
          <a:p>
            <a:fld id="{4FF3D556-CDC2-478B-9617-97D54D413453}" type="datetimeFigureOut">
              <a:rPr lang="da-DK" smtClean="0"/>
              <a:t>01-05-2026</a:t>
            </a:fld>
            <a:endParaRPr lang="da-DK"/>
          </a:p>
        </p:txBody>
      </p:sp>
      <p:sp>
        <p:nvSpPr>
          <p:cNvPr id="6" name="Pladsholder til sidefod 5">
            <a:extLst>
              <a:ext uri="{FF2B5EF4-FFF2-40B4-BE49-F238E27FC236}">
                <a16:creationId xmlns:a16="http://schemas.microsoft.com/office/drawing/2014/main" id="{14AA631F-B96D-77C7-42E2-F6132B2552E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988F9B4-E246-EE36-5F3C-71BCDEEFA176}"/>
              </a:ext>
            </a:extLst>
          </p:cNvPr>
          <p:cNvSpPr>
            <a:spLocks noGrp="1"/>
          </p:cNvSpPr>
          <p:nvPr>
            <p:ph type="sldNum" sz="quarter" idx="12"/>
          </p:nvPr>
        </p:nvSpPr>
        <p:spPr/>
        <p:txBody>
          <a:bodyPr/>
          <a:lstStyle/>
          <a:p>
            <a:fld id="{DD3C1559-B9DE-4B75-815A-FB9E07595595}" type="slidenum">
              <a:rPr lang="da-DK" smtClean="0"/>
              <a:t>‹nr.›</a:t>
            </a:fld>
            <a:endParaRPr lang="da-DK"/>
          </a:p>
        </p:txBody>
      </p:sp>
    </p:spTree>
    <p:extLst>
      <p:ext uri="{BB962C8B-B14F-4D97-AF65-F5344CB8AC3E}">
        <p14:creationId xmlns:p14="http://schemas.microsoft.com/office/powerpoint/2010/main" val="64720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22CAC-0B6E-00CE-B846-7C5E3650C8C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2C303A9-B75E-1EFA-234A-254949A00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BD540041-F8B8-00FD-0037-CC3D5631CB4F}"/>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6AA79B9-01D0-5C53-C6D7-7CAC743FC0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7FC20FF-94CC-D093-C295-02E90789E1B6}"/>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327C353-50D2-FBBA-DBAB-F48B0E0F04EF}"/>
              </a:ext>
            </a:extLst>
          </p:cNvPr>
          <p:cNvSpPr>
            <a:spLocks noGrp="1"/>
          </p:cNvSpPr>
          <p:nvPr>
            <p:ph type="dt" sz="half" idx="10"/>
          </p:nvPr>
        </p:nvSpPr>
        <p:spPr/>
        <p:txBody>
          <a:bodyPr/>
          <a:lstStyle/>
          <a:p>
            <a:fld id="{4FF3D556-CDC2-478B-9617-97D54D413453}" type="datetimeFigureOut">
              <a:rPr lang="da-DK" smtClean="0"/>
              <a:t>01-05-2026</a:t>
            </a:fld>
            <a:endParaRPr lang="da-DK"/>
          </a:p>
        </p:txBody>
      </p:sp>
      <p:sp>
        <p:nvSpPr>
          <p:cNvPr id="8" name="Pladsholder til sidefod 7">
            <a:extLst>
              <a:ext uri="{FF2B5EF4-FFF2-40B4-BE49-F238E27FC236}">
                <a16:creationId xmlns:a16="http://schemas.microsoft.com/office/drawing/2014/main" id="{05D06236-CD98-683B-D515-E998D227897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41F771C-9DB4-C081-C872-FC74863E1954}"/>
              </a:ext>
            </a:extLst>
          </p:cNvPr>
          <p:cNvSpPr>
            <a:spLocks noGrp="1"/>
          </p:cNvSpPr>
          <p:nvPr>
            <p:ph type="sldNum" sz="quarter" idx="12"/>
          </p:nvPr>
        </p:nvSpPr>
        <p:spPr/>
        <p:txBody>
          <a:bodyPr/>
          <a:lstStyle/>
          <a:p>
            <a:fld id="{DD3C1559-B9DE-4B75-815A-FB9E07595595}" type="slidenum">
              <a:rPr lang="da-DK" smtClean="0"/>
              <a:t>‹nr.›</a:t>
            </a:fld>
            <a:endParaRPr lang="da-DK"/>
          </a:p>
        </p:txBody>
      </p:sp>
    </p:spTree>
    <p:extLst>
      <p:ext uri="{BB962C8B-B14F-4D97-AF65-F5344CB8AC3E}">
        <p14:creationId xmlns:p14="http://schemas.microsoft.com/office/powerpoint/2010/main" val="146421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3E9E0-D9F6-6B18-D269-4BD600B878D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6C13A7B-B2E4-B71D-8701-24BFCBA3C10F}"/>
              </a:ext>
            </a:extLst>
          </p:cNvPr>
          <p:cNvSpPr>
            <a:spLocks noGrp="1"/>
          </p:cNvSpPr>
          <p:nvPr>
            <p:ph type="dt" sz="half" idx="10"/>
          </p:nvPr>
        </p:nvSpPr>
        <p:spPr/>
        <p:txBody>
          <a:bodyPr/>
          <a:lstStyle/>
          <a:p>
            <a:fld id="{4FF3D556-CDC2-478B-9617-97D54D413453}" type="datetimeFigureOut">
              <a:rPr lang="da-DK" smtClean="0"/>
              <a:t>01-05-2026</a:t>
            </a:fld>
            <a:endParaRPr lang="da-DK"/>
          </a:p>
        </p:txBody>
      </p:sp>
      <p:sp>
        <p:nvSpPr>
          <p:cNvPr id="4" name="Pladsholder til sidefod 3">
            <a:extLst>
              <a:ext uri="{FF2B5EF4-FFF2-40B4-BE49-F238E27FC236}">
                <a16:creationId xmlns:a16="http://schemas.microsoft.com/office/drawing/2014/main" id="{8169148C-8B01-2BCF-546F-9D6C9533041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671B622-2899-3D6D-4BCB-BE7F0628E2EE}"/>
              </a:ext>
            </a:extLst>
          </p:cNvPr>
          <p:cNvSpPr>
            <a:spLocks noGrp="1"/>
          </p:cNvSpPr>
          <p:nvPr>
            <p:ph type="sldNum" sz="quarter" idx="12"/>
          </p:nvPr>
        </p:nvSpPr>
        <p:spPr/>
        <p:txBody>
          <a:bodyPr/>
          <a:lstStyle/>
          <a:p>
            <a:fld id="{DD3C1559-B9DE-4B75-815A-FB9E07595595}" type="slidenum">
              <a:rPr lang="da-DK" smtClean="0"/>
              <a:t>‹nr.›</a:t>
            </a:fld>
            <a:endParaRPr lang="da-DK"/>
          </a:p>
        </p:txBody>
      </p:sp>
    </p:spTree>
    <p:extLst>
      <p:ext uri="{BB962C8B-B14F-4D97-AF65-F5344CB8AC3E}">
        <p14:creationId xmlns:p14="http://schemas.microsoft.com/office/powerpoint/2010/main" val="1426208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1FC7CE3-0A1E-6310-CFBE-E6B198832CA8}"/>
              </a:ext>
            </a:extLst>
          </p:cNvPr>
          <p:cNvSpPr>
            <a:spLocks noGrp="1"/>
          </p:cNvSpPr>
          <p:nvPr>
            <p:ph type="dt" sz="half" idx="10"/>
          </p:nvPr>
        </p:nvSpPr>
        <p:spPr/>
        <p:txBody>
          <a:bodyPr/>
          <a:lstStyle/>
          <a:p>
            <a:fld id="{4FF3D556-CDC2-478B-9617-97D54D413453}" type="datetimeFigureOut">
              <a:rPr lang="da-DK" smtClean="0"/>
              <a:t>01-05-2026</a:t>
            </a:fld>
            <a:endParaRPr lang="da-DK"/>
          </a:p>
        </p:txBody>
      </p:sp>
      <p:sp>
        <p:nvSpPr>
          <p:cNvPr id="3" name="Pladsholder til sidefod 2">
            <a:extLst>
              <a:ext uri="{FF2B5EF4-FFF2-40B4-BE49-F238E27FC236}">
                <a16:creationId xmlns:a16="http://schemas.microsoft.com/office/drawing/2014/main" id="{7B7F5DDB-FFB6-8880-E258-94E8643274E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DC282BCD-0F61-C85C-9C3C-3B8E79CE48D2}"/>
              </a:ext>
            </a:extLst>
          </p:cNvPr>
          <p:cNvSpPr>
            <a:spLocks noGrp="1"/>
          </p:cNvSpPr>
          <p:nvPr>
            <p:ph type="sldNum" sz="quarter" idx="12"/>
          </p:nvPr>
        </p:nvSpPr>
        <p:spPr/>
        <p:txBody>
          <a:bodyPr/>
          <a:lstStyle/>
          <a:p>
            <a:fld id="{DD3C1559-B9DE-4B75-815A-FB9E07595595}" type="slidenum">
              <a:rPr lang="da-DK" smtClean="0"/>
              <a:t>‹nr.›</a:t>
            </a:fld>
            <a:endParaRPr lang="da-DK"/>
          </a:p>
        </p:txBody>
      </p:sp>
    </p:spTree>
    <p:extLst>
      <p:ext uri="{BB962C8B-B14F-4D97-AF65-F5344CB8AC3E}">
        <p14:creationId xmlns:p14="http://schemas.microsoft.com/office/powerpoint/2010/main" val="405199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18A26-B0FC-EB29-6AA4-496E5428753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E2C2FFE-8664-8C47-D8BC-27FBA3F1E5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AF58B06-E3EA-7930-B520-ACD479129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81EAA4C-EC38-351B-2116-AF10837C51BD}"/>
              </a:ext>
            </a:extLst>
          </p:cNvPr>
          <p:cNvSpPr>
            <a:spLocks noGrp="1"/>
          </p:cNvSpPr>
          <p:nvPr>
            <p:ph type="dt" sz="half" idx="10"/>
          </p:nvPr>
        </p:nvSpPr>
        <p:spPr/>
        <p:txBody>
          <a:bodyPr/>
          <a:lstStyle/>
          <a:p>
            <a:fld id="{4FF3D556-CDC2-478B-9617-97D54D413453}" type="datetimeFigureOut">
              <a:rPr lang="da-DK" smtClean="0"/>
              <a:t>01-05-2026</a:t>
            </a:fld>
            <a:endParaRPr lang="da-DK"/>
          </a:p>
        </p:txBody>
      </p:sp>
      <p:sp>
        <p:nvSpPr>
          <p:cNvPr id="6" name="Pladsholder til sidefod 5">
            <a:extLst>
              <a:ext uri="{FF2B5EF4-FFF2-40B4-BE49-F238E27FC236}">
                <a16:creationId xmlns:a16="http://schemas.microsoft.com/office/drawing/2014/main" id="{8713F49A-256D-8C4B-9478-F9523211778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8F58FE4-F0B4-D47F-D5D8-6869188BFFE2}"/>
              </a:ext>
            </a:extLst>
          </p:cNvPr>
          <p:cNvSpPr>
            <a:spLocks noGrp="1"/>
          </p:cNvSpPr>
          <p:nvPr>
            <p:ph type="sldNum" sz="quarter" idx="12"/>
          </p:nvPr>
        </p:nvSpPr>
        <p:spPr/>
        <p:txBody>
          <a:bodyPr/>
          <a:lstStyle/>
          <a:p>
            <a:fld id="{DD3C1559-B9DE-4B75-815A-FB9E07595595}" type="slidenum">
              <a:rPr lang="da-DK" smtClean="0"/>
              <a:t>‹nr.›</a:t>
            </a:fld>
            <a:endParaRPr lang="da-DK"/>
          </a:p>
        </p:txBody>
      </p:sp>
    </p:spTree>
    <p:extLst>
      <p:ext uri="{BB962C8B-B14F-4D97-AF65-F5344CB8AC3E}">
        <p14:creationId xmlns:p14="http://schemas.microsoft.com/office/powerpoint/2010/main" val="255827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5BB3B4-39F1-ACD1-5300-A5EBEC5BCAA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B259D62-1934-C161-0F0B-1875361A69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99444F3-5C86-7066-2B5A-C743944AE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5253C10-85AD-ACA6-7159-5EB52A09DD9C}"/>
              </a:ext>
            </a:extLst>
          </p:cNvPr>
          <p:cNvSpPr>
            <a:spLocks noGrp="1"/>
          </p:cNvSpPr>
          <p:nvPr>
            <p:ph type="dt" sz="half" idx="10"/>
          </p:nvPr>
        </p:nvSpPr>
        <p:spPr/>
        <p:txBody>
          <a:bodyPr/>
          <a:lstStyle/>
          <a:p>
            <a:fld id="{4FF3D556-CDC2-478B-9617-97D54D413453}" type="datetimeFigureOut">
              <a:rPr lang="da-DK" smtClean="0"/>
              <a:t>01-05-2026</a:t>
            </a:fld>
            <a:endParaRPr lang="da-DK"/>
          </a:p>
        </p:txBody>
      </p:sp>
      <p:sp>
        <p:nvSpPr>
          <p:cNvPr id="6" name="Pladsholder til sidefod 5">
            <a:extLst>
              <a:ext uri="{FF2B5EF4-FFF2-40B4-BE49-F238E27FC236}">
                <a16:creationId xmlns:a16="http://schemas.microsoft.com/office/drawing/2014/main" id="{C4F44075-A680-32DB-93A5-0C50BE602CC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A314BB3-8D16-8158-5D4A-C2DB6786BCAC}"/>
              </a:ext>
            </a:extLst>
          </p:cNvPr>
          <p:cNvSpPr>
            <a:spLocks noGrp="1"/>
          </p:cNvSpPr>
          <p:nvPr>
            <p:ph type="sldNum" sz="quarter" idx="12"/>
          </p:nvPr>
        </p:nvSpPr>
        <p:spPr/>
        <p:txBody>
          <a:bodyPr/>
          <a:lstStyle/>
          <a:p>
            <a:fld id="{DD3C1559-B9DE-4B75-815A-FB9E07595595}" type="slidenum">
              <a:rPr lang="da-DK" smtClean="0"/>
              <a:t>‹nr.›</a:t>
            </a:fld>
            <a:endParaRPr lang="da-DK"/>
          </a:p>
        </p:txBody>
      </p:sp>
    </p:spTree>
    <p:extLst>
      <p:ext uri="{BB962C8B-B14F-4D97-AF65-F5344CB8AC3E}">
        <p14:creationId xmlns:p14="http://schemas.microsoft.com/office/powerpoint/2010/main" val="2561988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1D76ACB-F36C-41C4-BDFF-2DA09AD477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F789ED1-648C-00CD-FA8E-2712465462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3D44DDF-3464-A725-1401-6589C7297A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3D556-CDC2-478B-9617-97D54D413453}" type="datetimeFigureOut">
              <a:rPr lang="da-DK" smtClean="0"/>
              <a:t>01-05-2026</a:t>
            </a:fld>
            <a:endParaRPr lang="da-DK"/>
          </a:p>
        </p:txBody>
      </p:sp>
      <p:sp>
        <p:nvSpPr>
          <p:cNvPr id="5" name="Pladsholder til sidefod 4">
            <a:extLst>
              <a:ext uri="{FF2B5EF4-FFF2-40B4-BE49-F238E27FC236}">
                <a16:creationId xmlns:a16="http://schemas.microsoft.com/office/drawing/2014/main" id="{AB7FA6E0-609A-F05D-2D03-5ECC1F2E16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67FE5467-B45C-5731-5100-353A7B852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C1559-B9DE-4B75-815A-FB9E07595595}" type="slidenum">
              <a:rPr lang="da-DK" smtClean="0"/>
              <a:t>‹nr.›</a:t>
            </a:fld>
            <a:endParaRPr lang="da-DK"/>
          </a:p>
        </p:txBody>
      </p:sp>
    </p:spTree>
    <p:extLst>
      <p:ext uri="{BB962C8B-B14F-4D97-AF65-F5344CB8AC3E}">
        <p14:creationId xmlns:p14="http://schemas.microsoft.com/office/powerpoint/2010/main" val="130061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7.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8.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9.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0.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A10FD-392E-F30C-6A25-E2E2B3B8A2ED}"/>
              </a:ext>
            </a:extLst>
          </p:cNvPr>
          <p:cNvSpPr>
            <a:spLocks noGrp="1"/>
          </p:cNvSpPr>
          <p:nvPr>
            <p:ph type="ctrTitle"/>
          </p:nvPr>
        </p:nvSpPr>
        <p:spPr/>
        <p:txBody>
          <a:bodyPr/>
          <a:lstStyle/>
          <a:p>
            <a:r>
              <a:rPr lang="da-DK" b="1" dirty="0"/>
              <a:t>Værdighedskravet </a:t>
            </a:r>
            <a:br>
              <a:rPr lang="da-DK" dirty="0"/>
            </a:br>
            <a:r>
              <a:rPr lang="da-DK" sz="2800" b="1" dirty="0"/>
              <a:t>Dekorum</a:t>
            </a:r>
          </a:p>
        </p:txBody>
      </p:sp>
      <p:sp>
        <p:nvSpPr>
          <p:cNvPr id="3" name="Undertitel 2">
            <a:extLst>
              <a:ext uri="{FF2B5EF4-FFF2-40B4-BE49-F238E27FC236}">
                <a16:creationId xmlns:a16="http://schemas.microsoft.com/office/drawing/2014/main" id="{32C4D3CC-4888-C283-3979-04C96354414C}"/>
              </a:ext>
            </a:extLst>
          </p:cNvPr>
          <p:cNvSpPr>
            <a:spLocks noGrp="1"/>
          </p:cNvSpPr>
          <p:nvPr>
            <p:ph type="subTitle" idx="1"/>
          </p:nvPr>
        </p:nvSpPr>
        <p:spPr/>
        <p:txBody>
          <a:bodyPr>
            <a:normAutofit fontScale="77500" lnSpcReduction="20000"/>
          </a:bodyPr>
          <a:lstStyle/>
          <a:p>
            <a:r>
              <a:rPr lang="da-DK" b="1" dirty="0"/>
              <a:t>Præsenteret ved censorledelserne</a:t>
            </a:r>
          </a:p>
          <a:p>
            <a:r>
              <a:rPr lang="da-DK" dirty="0"/>
              <a:t>Gert Johansen</a:t>
            </a:r>
          </a:p>
          <a:p>
            <a:r>
              <a:rPr lang="da-DK" dirty="0"/>
              <a:t>Dennis Ottesen</a:t>
            </a:r>
          </a:p>
          <a:p>
            <a:r>
              <a:rPr lang="da-DK" b="1" dirty="0"/>
              <a:t>Sekretariatsleder</a:t>
            </a:r>
          </a:p>
          <a:p>
            <a:r>
              <a:rPr lang="da-DK" dirty="0"/>
              <a:t>Marianne Kehlet Vork</a:t>
            </a:r>
          </a:p>
        </p:txBody>
      </p:sp>
      <p:pic>
        <p:nvPicPr>
          <p:cNvPr id="4" name="Billede 3">
            <a:extLst>
              <a:ext uri="{FF2B5EF4-FFF2-40B4-BE49-F238E27FC236}">
                <a16:creationId xmlns:a16="http://schemas.microsoft.com/office/drawing/2014/main" id="{17E34D57-08DF-6E27-DA4A-E917BDEB13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9538" y="524551"/>
            <a:ext cx="1546860" cy="243840"/>
          </a:xfrm>
          <a:prstGeom prst="rect">
            <a:avLst/>
          </a:prstGeom>
          <a:noFill/>
          <a:ln>
            <a:noFill/>
          </a:ln>
        </p:spPr>
      </p:pic>
      <p:pic>
        <p:nvPicPr>
          <p:cNvPr id="21" name="Video 20">
            <a:hlinkClick r:id="" action="ppaction://media"/>
            <a:extLst>
              <a:ext uri="{FF2B5EF4-FFF2-40B4-BE49-F238E27FC236}">
                <a16:creationId xmlns:a16="http://schemas.microsoft.com/office/drawing/2014/main" id="{69C642BE-5CE6-018F-A02A-E05E597989F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4622056"/>
      </p:ext>
    </p:extLst>
  </p:cSld>
  <p:clrMapOvr>
    <a:masterClrMapping/>
  </p:clrMapOvr>
  <mc:AlternateContent xmlns:mc="http://schemas.openxmlformats.org/markup-compatibility/2006" xmlns:p14="http://schemas.microsoft.com/office/powerpoint/2010/main">
    <mc:Choice Requires="p14">
      <p:transition spd="slow" p14:dur="2000" advTm="14014"/>
    </mc:Choice>
    <mc:Fallback xmlns="">
      <p:transition spd="slow" advTm="1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2779A-2D70-746B-1682-2BC62DD99520}"/>
              </a:ext>
            </a:extLst>
          </p:cNvPr>
          <p:cNvSpPr>
            <a:spLocks noGrp="1"/>
          </p:cNvSpPr>
          <p:nvPr>
            <p:ph type="title"/>
          </p:nvPr>
        </p:nvSpPr>
        <p:spPr/>
        <p:txBody>
          <a:bodyPr/>
          <a:lstStyle/>
          <a:p>
            <a:pPr algn="ctr"/>
            <a:r>
              <a:rPr lang="da-DK" b="1" dirty="0"/>
              <a:t>Værdighedskravet</a:t>
            </a:r>
            <a:br>
              <a:rPr lang="da-DK" b="1" dirty="0"/>
            </a:br>
            <a:r>
              <a:rPr lang="da-DK" sz="2000" b="1" dirty="0"/>
              <a:t>Dekorum</a:t>
            </a:r>
            <a:endParaRPr lang="da-DK" dirty="0"/>
          </a:p>
        </p:txBody>
      </p:sp>
      <p:sp>
        <p:nvSpPr>
          <p:cNvPr id="3" name="Pladsholder til indhold 2">
            <a:extLst>
              <a:ext uri="{FF2B5EF4-FFF2-40B4-BE49-F238E27FC236}">
                <a16:creationId xmlns:a16="http://schemas.microsoft.com/office/drawing/2014/main" id="{7085387D-EA88-A534-7EF1-CE6B6475FC23}"/>
              </a:ext>
            </a:extLst>
          </p:cNvPr>
          <p:cNvSpPr>
            <a:spLocks noGrp="1"/>
          </p:cNvSpPr>
          <p:nvPr>
            <p:ph idx="1"/>
          </p:nvPr>
        </p:nvSpPr>
        <p:spPr/>
        <p:txBody>
          <a:bodyPr/>
          <a:lstStyle/>
          <a:p>
            <a:r>
              <a:rPr lang="da-DK" dirty="0"/>
              <a:t>Dekorumkravet tager afsæt i tjenestemandslovgivningen §10 </a:t>
            </a:r>
          </a:p>
          <a:p>
            <a:pPr lvl="1"/>
            <a:r>
              <a:rPr lang="da-DK" dirty="0"/>
              <a:t>Officielt lyder paragraffen: </a:t>
            </a:r>
          </a:p>
          <a:p>
            <a:pPr marL="457200" lvl="1" indent="0">
              <a:buNone/>
            </a:pPr>
            <a:endParaRPr lang="da-DK" dirty="0"/>
          </a:p>
          <a:p>
            <a:pPr marL="457200" lvl="1" indent="0">
              <a:buNone/>
            </a:pPr>
            <a:r>
              <a:rPr lang="da-DK" i="1" dirty="0"/>
              <a:t>		”</a:t>
            </a:r>
            <a:r>
              <a:rPr lang="da-DK" i="1" dirty="0">
                <a:solidFill>
                  <a:srgbClr val="040C28"/>
                </a:solidFill>
                <a:latin typeface="Google Sans"/>
              </a:rPr>
              <a:t>T</a:t>
            </a:r>
            <a:r>
              <a:rPr lang="da-DK" b="0" i="1" dirty="0">
                <a:solidFill>
                  <a:srgbClr val="040C28"/>
                </a:solidFill>
                <a:effectLst/>
                <a:latin typeface="Google Sans"/>
              </a:rPr>
              <a:t>jenestemanden skal overholde de regler, der gælder for tjenesten, 		og såvel i som uden for tjenesten vise sig værdig til den agtelse og 			tillid, som stillingen kræver</a:t>
            </a:r>
            <a:r>
              <a:rPr lang="da-DK" b="0" i="1" dirty="0">
                <a:solidFill>
                  <a:srgbClr val="1F1F1F"/>
                </a:solidFill>
                <a:effectLst/>
                <a:latin typeface="Google Sans"/>
              </a:rPr>
              <a:t>.”</a:t>
            </a:r>
          </a:p>
          <a:p>
            <a:pPr lvl="1"/>
            <a:endParaRPr lang="da-DK" i="1" dirty="0">
              <a:solidFill>
                <a:srgbClr val="1F1F1F"/>
              </a:solidFill>
              <a:latin typeface="Google Sans"/>
            </a:endParaRPr>
          </a:p>
          <a:p>
            <a:pPr lvl="1"/>
            <a:r>
              <a:rPr lang="da-DK" i="1" dirty="0">
                <a:solidFill>
                  <a:srgbClr val="1F1F1F"/>
                </a:solidFill>
                <a:latin typeface="Google Sans"/>
              </a:rPr>
              <a:t>I praksis betyder dette: </a:t>
            </a:r>
          </a:p>
          <a:p>
            <a:pPr marL="1371600" lvl="3" indent="0">
              <a:buNone/>
            </a:pPr>
            <a:r>
              <a:rPr lang="da-DK" dirty="0">
                <a:solidFill>
                  <a:srgbClr val="040C28"/>
                </a:solidFill>
                <a:latin typeface="Google Sans"/>
              </a:rPr>
              <a:t>	”A</a:t>
            </a:r>
            <a:r>
              <a:rPr lang="da-DK" b="0" i="0" dirty="0">
                <a:solidFill>
                  <a:srgbClr val="040C28"/>
                </a:solidFill>
                <a:effectLst/>
                <a:latin typeface="Google Sans"/>
              </a:rPr>
              <a:t>t arbejdsgiver kan stille krav til medarbejderens adfærd i og uden for tjenesten”</a:t>
            </a:r>
            <a:endParaRPr lang="da-DK" i="1" dirty="0"/>
          </a:p>
        </p:txBody>
      </p:sp>
      <p:pic>
        <p:nvPicPr>
          <p:cNvPr id="4" name="Billede 3">
            <a:extLst>
              <a:ext uri="{FF2B5EF4-FFF2-40B4-BE49-F238E27FC236}">
                <a16:creationId xmlns:a16="http://schemas.microsoft.com/office/drawing/2014/main" id="{E18B9D6E-7C22-9134-3A76-BEF23F8DC8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8323" y="559117"/>
            <a:ext cx="1546860" cy="243840"/>
          </a:xfrm>
          <a:prstGeom prst="rect">
            <a:avLst/>
          </a:prstGeom>
          <a:noFill/>
          <a:ln>
            <a:noFill/>
          </a:ln>
        </p:spPr>
      </p:pic>
      <p:pic>
        <p:nvPicPr>
          <p:cNvPr id="18" name="Video 17">
            <a:hlinkClick r:id="" action="ppaction://media"/>
            <a:extLst>
              <a:ext uri="{FF2B5EF4-FFF2-40B4-BE49-F238E27FC236}">
                <a16:creationId xmlns:a16="http://schemas.microsoft.com/office/drawing/2014/main" id="{DD4B448E-2B5A-4EAE-733D-550ECE12E0A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62706506"/>
      </p:ext>
    </p:extLst>
  </p:cSld>
  <p:clrMapOvr>
    <a:masterClrMapping/>
  </p:clrMapOvr>
  <mc:AlternateContent xmlns:mc="http://schemas.openxmlformats.org/markup-compatibility/2006" xmlns:p14="http://schemas.microsoft.com/office/powerpoint/2010/main">
    <mc:Choice Requires="p14">
      <p:transition spd="slow" p14:dur="2000" advTm="25901"/>
    </mc:Choice>
    <mc:Fallback xmlns="">
      <p:transition spd="slow" advTm="25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1555D-6272-D12C-A953-BDD6C1599C6A}"/>
              </a:ext>
            </a:extLst>
          </p:cNvPr>
          <p:cNvSpPr>
            <a:spLocks noGrp="1"/>
          </p:cNvSpPr>
          <p:nvPr>
            <p:ph type="title"/>
          </p:nvPr>
        </p:nvSpPr>
        <p:spPr/>
        <p:txBody>
          <a:bodyPr/>
          <a:lstStyle/>
          <a:p>
            <a:pPr algn="ctr"/>
            <a:r>
              <a:rPr lang="da-DK" b="1" dirty="0"/>
              <a:t>Værdighedskravet</a:t>
            </a:r>
            <a:br>
              <a:rPr lang="da-DK" b="1" dirty="0"/>
            </a:br>
            <a:r>
              <a:rPr lang="da-DK" sz="2000" b="1" dirty="0"/>
              <a:t>Dekorum</a:t>
            </a:r>
            <a:endParaRPr lang="da-DK" dirty="0"/>
          </a:p>
        </p:txBody>
      </p:sp>
      <p:sp>
        <p:nvSpPr>
          <p:cNvPr id="3" name="Pladsholder til indhold 2">
            <a:extLst>
              <a:ext uri="{FF2B5EF4-FFF2-40B4-BE49-F238E27FC236}">
                <a16:creationId xmlns:a16="http://schemas.microsoft.com/office/drawing/2014/main" id="{4C8FB3BC-45D5-D088-F157-403951542468}"/>
              </a:ext>
            </a:extLst>
          </p:cNvPr>
          <p:cNvSpPr>
            <a:spLocks noGrp="1"/>
          </p:cNvSpPr>
          <p:nvPr>
            <p:ph idx="1"/>
          </p:nvPr>
        </p:nvSpPr>
        <p:spPr/>
        <p:txBody>
          <a:bodyPr>
            <a:normAutofit lnSpcReduction="10000"/>
          </a:bodyPr>
          <a:lstStyle/>
          <a:p>
            <a:r>
              <a:rPr lang="da-DK" dirty="0"/>
              <a:t>Hvorfor er værdighedskravet interessant for censorerne</a:t>
            </a:r>
          </a:p>
          <a:p>
            <a:pPr lvl="1"/>
            <a:r>
              <a:rPr lang="da-DK" dirty="0"/>
              <a:t>Styrelsen har i den seneste censorbekendtgørelse indskærpet at dette også gør sig gældende for beskikkelse af censorer</a:t>
            </a:r>
          </a:p>
          <a:p>
            <a:pPr lvl="1"/>
            <a:endParaRPr lang="da-DK" dirty="0"/>
          </a:p>
          <a:p>
            <a:pPr lvl="1"/>
            <a:r>
              <a:rPr lang="da-DK" dirty="0"/>
              <a:t>Styrelsen forventer af censorerne at de i deres virke fremstår troværdige, habile og tillidsvækkende</a:t>
            </a:r>
          </a:p>
          <a:p>
            <a:pPr lvl="1"/>
            <a:r>
              <a:rPr lang="da-DK" dirty="0"/>
              <a:t>Reglerne gælder også når censorerne varetager opgaver efter censorbekendtgørelsens regler i det der er tale om opgaver i det offentlige regi</a:t>
            </a:r>
          </a:p>
          <a:p>
            <a:pPr lvl="1"/>
            <a:r>
              <a:rPr lang="da-DK" dirty="0"/>
              <a:t>Årsagen er at de studerende og censorerne i almindelighed skal have tillid til censorordningen i Danmark, altså have tillid til hele eksamenssystemet i helhed</a:t>
            </a:r>
          </a:p>
        </p:txBody>
      </p:sp>
      <p:pic>
        <p:nvPicPr>
          <p:cNvPr id="4" name="Billede 3">
            <a:extLst>
              <a:ext uri="{FF2B5EF4-FFF2-40B4-BE49-F238E27FC236}">
                <a16:creationId xmlns:a16="http://schemas.microsoft.com/office/drawing/2014/main" id="{9F53CAEA-7112-2775-BE23-F815CEA7AD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8323" y="559117"/>
            <a:ext cx="1546860" cy="243840"/>
          </a:xfrm>
          <a:prstGeom prst="rect">
            <a:avLst/>
          </a:prstGeom>
          <a:noFill/>
          <a:ln>
            <a:noFill/>
          </a:ln>
        </p:spPr>
      </p:pic>
      <p:pic>
        <p:nvPicPr>
          <p:cNvPr id="16" name="Video 15">
            <a:hlinkClick r:id="" action="ppaction://media"/>
            <a:extLst>
              <a:ext uri="{FF2B5EF4-FFF2-40B4-BE49-F238E27FC236}">
                <a16:creationId xmlns:a16="http://schemas.microsoft.com/office/drawing/2014/main" id="{FD9D7315-BA25-849F-E030-4E750D17986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9975581"/>
      </p:ext>
    </p:extLst>
  </p:cSld>
  <p:clrMapOvr>
    <a:masterClrMapping/>
  </p:clrMapOvr>
  <mc:AlternateContent xmlns:mc="http://schemas.openxmlformats.org/markup-compatibility/2006" xmlns:p14="http://schemas.microsoft.com/office/powerpoint/2010/main">
    <mc:Choice Requires="p14">
      <p:transition spd="slow" p14:dur="2000" advTm="40044"/>
    </mc:Choice>
    <mc:Fallback xmlns="">
      <p:transition spd="slow" advTm="4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6C3E4-3325-29A7-4F32-85F946FD7B00}"/>
              </a:ext>
            </a:extLst>
          </p:cNvPr>
          <p:cNvSpPr>
            <a:spLocks noGrp="1"/>
          </p:cNvSpPr>
          <p:nvPr>
            <p:ph type="title"/>
          </p:nvPr>
        </p:nvSpPr>
        <p:spPr/>
        <p:txBody>
          <a:bodyPr/>
          <a:lstStyle/>
          <a:p>
            <a:pPr algn="ctr"/>
            <a:r>
              <a:rPr lang="da-DK" b="1" dirty="0"/>
              <a:t>Værdighedskravet</a:t>
            </a:r>
            <a:br>
              <a:rPr lang="da-DK" b="1" dirty="0"/>
            </a:br>
            <a:r>
              <a:rPr lang="da-DK" sz="2000" b="1" dirty="0"/>
              <a:t>Dekorum</a:t>
            </a:r>
            <a:endParaRPr lang="da-DK" dirty="0"/>
          </a:p>
        </p:txBody>
      </p:sp>
      <p:sp>
        <p:nvSpPr>
          <p:cNvPr id="3" name="Pladsholder til indhold 2">
            <a:extLst>
              <a:ext uri="{FF2B5EF4-FFF2-40B4-BE49-F238E27FC236}">
                <a16:creationId xmlns:a16="http://schemas.microsoft.com/office/drawing/2014/main" id="{ED08CF36-51E9-64D3-1607-0BFFF94B0400}"/>
              </a:ext>
            </a:extLst>
          </p:cNvPr>
          <p:cNvSpPr>
            <a:spLocks noGrp="1"/>
          </p:cNvSpPr>
          <p:nvPr>
            <p:ph idx="1"/>
          </p:nvPr>
        </p:nvSpPr>
        <p:spPr/>
        <p:txBody>
          <a:bodyPr>
            <a:normAutofit lnSpcReduction="10000"/>
          </a:bodyPr>
          <a:lstStyle/>
          <a:p>
            <a:r>
              <a:rPr lang="da-DK" dirty="0"/>
              <a:t>Censors rolle er at agere på en måde der opretholder eksamensforløbets værdighed, neutralitet og respekt</a:t>
            </a:r>
          </a:p>
          <a:p>
            <a:r>
              <a:rPr lang="da-DK" dirty="0"/>
              <a:t>Som censor skal du igennem hele processen forholde dig professionelt og objektivt</a:t>
            </a:r>
          </a:p>
          <a:p>
            <a:r>
              <a:rPr lang="da-DK" dirty="0"/>
              <a:t>Censor er med til at sikre at eksamens resultat opleves som fair og velbegrundet over for de studerende</a:t>
            </a:r>
          </a:p>
          <a:p>
            <a:r>
              <a:rPr lang="da-DK" dirty="0"/>
              <a:t>Kort sagt du er som censor med til at holde rum for de studerende og skabe en god oplevelse</a:t>
            </a:r>
          </a:p>
          <a:p>
            <a:r>
              <a:rPr lang="da-DK" dirty="0"/>
              <a:t>Overholder du som censor ikke værdighedskravet, kan der enten udtales kritik af styrelsen eller der kan finde en afbeskikkelse sted</a:t>
            </a:r>
          </a:p>
        </p:txBody>
      </p:sp>
      <p:pic>
        <p:nvPicPr>
          <p:cNvPr id="4" name="Billede 3">
            <a:extLst>
              <a:ext uri="{FF2B5EF4-FFF2-40B4-BE49-F238E27FC236}">
                <a16:creationId xmlns:a16="http://schemas.microsoft.com/office/drawing/2014/main" id="{28826607-EEF1-2E61-01D5-CA391A96B4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8323" y="559117"/>
            <a:ext cx="1546860" cy="243840"/>
          </a:xfrm>
          <a:prstGeom prst="rect">
            <a:avLst/>
          </a:prstGeom>
          <a:noFill/>
          <a:ln>
            <a:noFill/>
          </a:ln>
        </p:spPr>
      </p:pic>
      <p:pic>
        <p:nvPicPr>
          <p:cNvPr id="13" name="Video 12">
            <a:hlinkClick r:id="" action="ppaction://media"/>
            <a:extLst>
              <a:ext uri="{FF2B5EF4-FFF2-40B4-BE49-F238E27FC236}">
                <a16:creationId xmlns:a16="http://schemas.microsoft.com/office/drawing/2014/main" id="{030585E9-1BAB-1508-F38B-88E88CCE68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2156385"/>
      </p:ext>
    </p:extLst>
  </p:cSld>
  <p:clrMapOvr>
    <a:masterClrMapping/>
  </p:clrMapOvr>
  <mc:AlternateContent xmlns:mc="http://schemas.openxmlformats.org/markup-compatibility/2006" xmlns:p14="http://schemas.microsoft.com/office/powerpoint/2010/main">
    <mc:Choice Requires="p14">
      <p:transition spd="slow" p14:dur="2000" advTm="37997"/>
    </mc:Choice>
    <mc:Fallback xmlns="">
      <p:transition spd="slow" advTm="3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80313-52AA-F5F4-203F-FF4FB139150A}"/>
              </a:ext>
            </a:extLst>
          </p:cNvPr>
          <p:cNvSpPr>
            <a:spLocks noGrp="1"/>
          </p:cNvSpPr>
          <p:nvPr>
            <p:ph type="title"/>
          </p:nvPr>
        </p:nvSpPr>
        <p:spPr/>
        <p:txBody>
          <a:bodyPr/>
          <a:lstStyle/>
          <a:p>
            <a:pPr algn="ctr"/>
            <a:r>
              <a:rPr lang="da-DK" b="1" dirty="0"/>
              <a:t>Værdighedskravet</a:t>
            </a:r>
            <a:br>
              <a:rPr lang="da-DK" b="1" dirty="0"/>
            </a:br>
            <a:r>
              <a:rPr lang="da-DK" sz="2000" b="1" dirty="0"/>
              <a:t>Dekorum</a:t>
            </a:r>
            <a:endParaRPr lang="da-DK" dirty="0"/>
          </a:p>
        </p:txBody>
      </p:sp>
      <p:sp>
        <p:nvSpPr>
          <p:cNvPr id="3" name="Pladsholder til indhold 2">
            <a:extLst>
              <a:ext uri="{FF2B5EF4-FFF2-40B4-BE49-F238E27FC236}">
                <a16:creationId xmlns:a16="http://schemas.microsoft.com/office/drawing/2014/main" id="{55E3120B-4FF7-B939-4E77-242DF3BA37B9}"/>
              </a:ext>
            </a:extLst>
          </p:cNvPr>
          <p:cNvSpPr>
            <a:spLocks noGrp="1"/>
          </p:cNvSpPr>
          <p:nvPr>
            <p:ph idx="1"/>
          </p:nvPr>
        </p:nvSpPr>
        <p:spPr/>
        <p:txBody>
          <a:bodyPr>
            <a:normAutofit lnSpcReduction="10000"/>
          </a:bodyPr>
          <a:lstStyle/>
          <a:p>
            <a:r>
              <a:rPr lang="da-DK" dirty="0"/>
              <a:t>Hvilke krav stilles til censor </a:t>
            </a:r>
            <a:r>
              <a:rPr lang="da-DK" b="1" dirty="0"/>
              <a:t>før en eksamen </a:t>
            </a:r>
            <a:r>
              <a:rPr lang="da-DK" dirty="0"/>
              <a:t>i henhold til værdighedskravet</a:t>
            </a:r>
          </a:p>
          <a:p>
            <a:pPr lvl="1"/>
            <a:r>
              <a:rPr lang="da-DK" b="1" dirty="0"/>
              <a:t>Forberedelse og neutralitet</a:t>
            </a:r>
            <a:r>
              <a:rPr lang="da-DK" dirty="0"/>
              <a:t>: Censor skal forberede sig grundigt på eksamensopgaven og eventuelt tilhørende materiale uden forudindtagethed eller præferencer for enkelte studerende</a:t>
            </a:r>
          </a:p>
          <a:p>
            <a:pPr lvl="1"/>
            <a:endParaRPr lang="da-DK" dirty="0"/>
          </a:p>
          <a:p>
            <a:pPr lvl="1"/>
            <a:r>
              <a:rPr lang="da-DK" b="1" dirty="0"/>
              <a:t>Fortrolighed</a:t>
            </a:r>
            <a:r>
              <a:rPr lang="da-DK" dirty="0"/>
              <a:t>: Censor skal holde eksamensmateriale og eventuelle oplysninger om de studerende fortrolige og undgå at diskutere detaljer med uvedkommende</a:t>
            </a:r>
          </a:p>
          <a:p>
            <a:pPr lvl="1"/>
            <a:endParaRPr lang="da-DK" dirty="0"/>
          </a:p>
          <a:p>
            <a:pPr lvl="1"/>
            <a:r>
              <a:rPr lang="da-DK" b="1" dirty="0"/>
              <a:t>Samarbejde med eksaminator</a:t>
            </a:r>
            <a:r>
              <a:rPr lang="da-DK" dirty="0"/>
              <a:t>: Censor skal samarbejde professionelt og konstruktivt med eksaminatoren og sikre, at rammerne for eksamen er klare. Der bør aftales en fælles forståelse af eksaminationskravene</a:t>
            </a:r>
          </a:p>
          <a:p>
            <a:endParaRPr lang="da-DK" dirty="0"/>
          </a:p>
        </p:txBody>
      </p:sp>
      <p:pic>
        <p:nvPicPr>
          <p:cNvPr id="4" name="Billede 3">
            <a:extLst>
              <a:ext uri="{FF2B5EF4-FFF2-40B4-BE49-F238E27FC236}">
                <a16:creationId xmlns:a16="http://schemas.microsoft.com/office/drawing/2014/main" id="{4D7B06EC-078A-B794-832D-DCC0339366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8323" y="559117"/>
            <a:ext cx="1546860" cy="243840"/>
          </a:xfrm>
          <a:prstGeom prst="rect">
            <a:avLst/>
          </a:prstGeom>
          <a:noFill/>
          <a:ln>
            <a:noFill/>
          </a:ln>
        </p:spPr>
      </p:pic>
      <p:pic>
        <p:nvPicPr>
          <p:cNvPr id="15" name="Video 14">
            <a:hlinkClick r:id="" action="ppaction://media"/>
            <a:extLst>
              <a:ext uri="{FF2B5EF4-FFF2-40B4-BE49-F238E27FC236}">
                <a16:creationId xmlns:a16="http://schemas.microsoft.com/office/drawing/2014/main" id="{04774EF2-E644-A431-0471-FC430BBF60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1317909"/>
      </p:ext>
    </p:extLst>
  </p:cSld>
  <p:clrMapOvr>
    <a:masterClrMapping/>
  </p:clrMapOvr>
  <mc:AlternateContent xmlns:mc="http://schemas.openxmlformats.org/markup-compatibility/2006" xmlns:p14="http://schemas.microsoft.com/office/powerpoint/2010/main">
    <mc:Choice Requires="p14">
      <p:transition spd="slow" p14:dur="2000" advTm="56930"/>
    </mc:Choice>
    <mc:Fallback xmlns="">
      <p:transition spd="slow" advTm="56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073069-55B9-07FE-0F98-91FC0BA5D3CA}"/>
              </a:ext>
            </a:extLst>
          </p:cNvPr>
          <p:cNvSpPr>
            <a:spLocks noGrp="1"/>
          </p:cNvSpPr>
          <p:nvPr>
            <p:ph type="title"/>
          </p:nvPr>
        </p:nvSpPr>
        <p:spPr/>
        <p:txBody>
          <a:bodyPr/>
          <a:lstStyle/>
          <a:p>
            <a:pPr algn="ctr"/>
            <a:r>
              <a:rPr lang="da-DK" b="1" dirty="0"/>
              <a:t>Værdighedskravet</a:t>
            </a:r>
            <a:br>
              <a:rPr lang="da-DK" b="1" dirty="0"/>
            </a:br>
            <a:r>
              <a:rPr lang="da-DK" sz="2000" b="1" dirty="0"/>
              <a:t>Dekorum</a:t>
            </a:r>
            <a:endParaRPr lang="da-DK" dirty="0"/>
          </a:p>
        </p:txBody>
      </p:sp>
      <p:sp>
        <p:nvSpPr>
          <p:cNvPr id="3" name="Pladsholder til indhold 2">
            <a:extLst>
              <a:ext uri="{FF2B5EF4-FFF2-40B4-BE49-F238E27FC236}">
                <a16:creationId xmlns:a16="http://schemas.microsoft.com/office/drawing/2014/main" id="{4B42B7A8-E0C2-7FBA-E434-491F762A646A}"/>
              </a:ext>
            </a:extLst>
          </p:cNvPr>
          <p:cNvSpPr>
            <a:spLocks noGrp="1"/>
          </p:cNvSpPr>
          <p:nvPr>
            <p:ph idx="1"/>
          </p:nvPr>
        </p:nvSpPr>
        <p:spPr/>
        <p:txBody>
          <a:bodyPr>
            <a:normAutofit fontScale="85000" lnSpcReduction="10000"/>
          </a:bodyPr>
          <a:lstStyle/>
          <a:p>
            <a:r>
              <a:rPr lang="da-DK" dirty="0"/>
              <a:t>Hvilke krav stilles til censor </a:t>
            </a:r>
            <a:r>
              <a:rPr lang="da-DK" b="1" dirty="0"/>
              <a:t>under en eksamen </a:t>
            </a:r>
            <a:r>
              <a:rPr lang="da-DK" dirty="0"/>
              <a:t>i henhold til værdighedskravet</a:t>
            </a:r>
          </a:p>
          <a:p>
            <a:pPr lvl="1"/>
            <a:r>
              <a:rPr lang="da-DK" b="1" dirty="0"/>
              <a:t>Neutral og upartisk opførsel</a:t>
            </a:r>
            <a:r>
              <a:rPr lang="da-DK" dirty="0"/>
              <a:t>: Censor skal vise respekt og upartiskhed overfor de studerende ved at undgå kommentarer eller kropssprog, der kan opfattes som vurderende eller støttende</a:t>
            </a:r>
          </a:p>
          <a:p>
            <a:pPr marL="457200" lvl="1" indent="0">
              <a:buNone/>
            </a:pPr>
            <a:endParaRPr lang="da-DK" dirty="0"/>
          </a:p>
          <a:p>
            <a:pPr lvl="1"/>
            <a:r>
              <a:rPr lang="da-DK" b="1" dirty="0"/>
              <a:t>Rolig og imødekommende fremtoning</a:t>
            </a:r>
            <a:r>
              <a:rPr lang="da-DK" dirty="0"/>
              <a:t>: Censor skal sikre, at de studerende føler sig trygge og møder eksamen under rolige forhold, uden at lade deres egne meninger eller følelser påvirke situationen</a:t>
            </a:r>
          </a:p>
          <a:p>
            <a:pPr marL="457200" lvl="1" indent="0">
              <a:buNone/>
            </a:pPr>
            <a:endParaRPr lang="da-DK" dirty="0"/>
          </a:p>
          <a:p>
            <a:pPr lvl="1"/>
            <a:r>
              <a:rPr lang="da-DK" b="1" dirty="0"/>
              <a:t>Faglig og konstruktiv tilgang</a:t>
            </a:r>
            <a:r>
              <a:rPr lang="da-DK" dirty="0"/>
              <a:t>: Censors opgave er at bedømme de studerendes præstation objektivt, uden forudindtagede holdninger til faget eller enkeltpersoner. Censor bør fokusere på de faglige kriterier og undgå personlige præferencer</a:t>
            </a:r>
          </a:p>
          <a:p>
            <a:pPr lvl="1"/>
            <a:endParaRPr lang="da-DK" dirty="0"/>
          </a:p>
          <a:p>
            <a:pPr lvl="1"/>
            <a:r>
              <a:rPr lang="da-DK" b="1" dirty="0"/>
              <a:t>Diskret og værdig adfærd</a:t>
            </a:r>
            <a:r>
              <a:rPr lang="da-DK" dirty="0"/>
              <a:t>: Det indebærer blandt andet ikke at vise irritation, utålmodighed eller andre negative følelser, selv i udfordrende situationer. Derudover skal du som censor afholde dig fra at komme med personlige bemærkninger til eksaminanden</a:t>
            </a:r>
          </a:p>
          <a:p>
            <a:endParaRPr lang="da-DK" dirty="0"/>
          </a:p>
        </p:txBody>
      </p:sp>
      <p:pic>
        <p:nvPicPr>
          <p:cNvPr id="4" name="Billede 3">
            <a:extLst>
              <a:ext uri="{FF2B5EF4-FFF2-40B4-BE49-F238E27FC236}">
                <a16:creationId xmlns:a16="http://schemas.microsoft.com/office/drawing/2014/main" id="{22BFF5D1-DCBE-AC85-B1CE-4E15795505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8323" y="559117"/>
            <a:ext cx="1546860" cy="243840"/>
          </a:xfrm>
          <a:prstGeom prst="rect">
            <a:avLst/>
          </a:prstGeom>
          <a:noFill/>
          <a:ln>
            <a:noFill/>
          </a:ln>
        </p:spPr>
      </p:pic>
      <p:pic>
        <p:nvPicPr>
          <p:cNvPr id="29" name="Video 28">
            <a:hlinkClick r:id="" action="ppaction://media"/>
            <a:extLst>
              <a:ext uri="{FF2B5EF4-FFF2-40B4-BE49-F238E27FC236}">
                <a16:creationId xmlns:a16="http://schemas.microsoft.com/office/drawing/2014/main" id="{1E742460-ACAD-9A3F-D937-3D96E40C482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1836048"/>
      </p:ext>
    </p:extLst>
  </p:cSld>
  <p:clrMapOvr>
    <a:masterClrMapping/>
  </p:clrMapOvr>
  <mc:AlternateContent xmlns:mc="http://schemas.openxmlformats.org/markup-compatibility/2006" xmlns:p14="http://schemas.microsoft.com/office/powerpoint/2010/main">
    <mc:Choice Requires="p14">
      <p:transition spd="slow" p14:dur="2000" advTm="70587"/>
    </mc:Choice>
    <mc:Fallback xmlns="">
      <p:transition spd="slow" advTm="7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AEFBD-9E11-4997-FCBD-6A697C5F54B4}"/>
              </a:ext>
            </a:extLst>
          </p:cNvPr>
          <p:cNvSpPr>
            <a:spLocks noGrp="1"/>
          </p:cNvSpPr>
          <p:nvPr>
            <p:ph type="title"/>
          </p:nvPr>
        </p:nvSpPr>
        <p:spPr/>
        <p:txBody>
          <a:bodyPr/>
          <a:lstStyle/>
          <a:p>
            <a:pPr algn="ctr"/>
            <a:r>
              <a:rPr lang="da-DK" b="1" dirty="0"/>
              <a:t>Værdighedskravet</a:t>
            </a:r>
            <a:br>
              <a:rPr lang="da-DK" b="1" dirty="0"/>
            </a:br>
            <a:r>
              <a:rPr lang="da-DK" sz="2000" b="1" dirty="0"/>
              <a:t>Dekorum</a:t>
            </a:r>
            <a:endParaRPr lang="da-DK" dirty="0"/>
          </a:p>
        </p:txBody>
      </p:sp>
      <p:sp>
        <p:nvSpPr>
          <p:cNvPr id="3" name="Pladsholder til indhold 2">
            <a:extLst>
              <a:ext uri="{FF2B5EF4-FFF2-40B4-BE49-F238E27FC236}">
                <a16:creationId xmlns:a16="http://schemas.microsoft.com/office/drawing/2014/main" id="{D201AF47-E05E-8FE3-29DF-B64FDD454978}"/>
              </a:ext>
            </a:extLst>
          </p:cNvPr>
          <p:cNvSpPr>
            <a:spLocks noGrp="1"/>
          </p:cNvSpPr>
          <p:nvPr>
            <p:ph idx="1"/>
          </p:nvPr>
        </p:nvSpPr>
        <p:spPr/>
        <p:txBody>
          <a:bodyPr>
            <a:normAutofit fontScale="92500" lnSpcReduction="10000"/>
          </a:bodyPr>
          <a:lstStyle/>
          <a:p>
            <a:r>
              <a:rPr lang="da-DK" dirty="0"/>
              <a:t>Hvilke krav stilles til censor </a:t>
            </a:r>
            <a:r>
              <a:rPr lang="da-DK" b="1" dirty="0"/>
              <a:t>efter en eksamen </a:t>
            </a:r>
            <a:r>
              <a:rPr lang="da-DK" dirty="0"/>
              <a:t>i henhold til værdighedskravet</a:t>
            </a:r>
          </a:p>
          <a:p>
            <a:pPr lvl="1"/>
            <a:r>
              <a:rPr lang="da-DK" b="1" dirty="0"/>
              <a:t>Tilbageholdenhed og fortrolighed</a:t>
            </a:r>
            <a:r>
              <a:rPr lang="da-DK" dirty="0"/>
              <a:t>: Censor må ikke diskutere individuelle studerendes præstationer udenfor eksamenslokalet og skal opretholde en høj grad af fortrolighed omkring deres bedømmelse</a:t>
            </a:r>
          </a:p>
          <a:p>
            <a:pPr lvl="1"/>
            <a:endParaRPr lang="da-DK" dirty="0"/>
          </a:p>
          <a:p>
            <a:pPr lvl="1"/>
            <a:r>
              <a:rPr lang="da-DK" b="1" dirty="0"/>
              <a:t>Professionel feedback</a:t>
            </a:r>
            <a:r>
              <a:rPr lang="da-DK" dirty="0"/>
              <a:t>: Hvis det er en del af eksamensordningen, kan du som censor give konstruktiv og faglig feedback til eksaminanden i samråd med eksaminatoren</a:t>
            </a:r>
          </a:p>
          <a:p>
            <a:pPr lvl="1"/>
            <a:endParaRPr lang="da-DK" dirty="0"/>
          </a:p>
          <a:p>
            <a:pPr lvl="1"/>
            <a:r>
              <a:rPr lang="da-DK" b="1" dirty="0"/>
              <a:t>Rapportering og dokumentation</a:t>
            </a:r>
            <a:r>
              <a:rPr lang="da-DK" dirty="0"/>
              <a:t>: Efter eksamen skal du som censor dokumentere forløbet og eventuelle observationer sagligt og uden personlige vurderinger igennem din censorindberetning. Hvis du som censor observerer kritiske forhold, bør disse rapporteres korrekt og med respekt for alle involverede parter</a:t>
            </a:r>
          </a:p>
        </p:txBody>
      </p:sp>
      <p:pic>
        <p:nvPicPr>
          <p:cNvPr id="4" name="Billede 3">
            <a:extLst>
              <a:ext uri="{FF2B5EF4-FFF2-40B4-BE49-F238E27FC236}">
                <a16:creationId xmlns:a16="http://schemas.microsoft.com/office/drawing/2014/main" id="{9F7F9E31-2594-D504-6E9A-8827107920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8323" y="559117"/>
            <a:ext cx="1546860" cy="243840"/>
          </a:xfrm>
          <a:prstGeom prst="rect">
            <a:avLst/>
          </a:prstGeom>
          <a:noFill/>
          <a:ln>
            <a:noFill/>
          </a:ln>
        </p:spPr>
      </p:pic>
      <p:pic>
        <p:nvPicPr>
          <p:cNvPr id="27" name="Video 26">
            <a:hlinkClick r:id="" action="ppaction://media"/>
            <a:extLst>
              <a:ext uri="{FF2B5EF4-FFF2-40B4-BE49-F238E27FC236}">
                <a16:creationId xmlns:a16="http://schemas.microsoft.com/office/drawing/2014/main" id="{257436DF-5F05-C13E-3FEB-C25E9806B42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2098405"/>
      </p:ext>
    </p:extLst>
  </p:cSld>
  <p:clrMapOvr>
    <a:masterClrMapping/>
  </p:clrMapOvr>
  <mc:AlternateContent xmlns:mc="http://schemas.openxmlformats.org/markup-compatibility/2006" xmlns:p14="http://schemas.microsoft.com/office/powerpoint/2010/main">
    <mc:Choice Requires="p14">
      <p:transition spd="slow" p14:dur="2000" advTm="51174"/>
    </mc:Choice>
    <mc:Fallback xmlns="">
      <p:transition spd="slow" advTm="51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11E80-BC84-657E-4E3C-E0429B582CCD}"/>
              </a:ext>
            </a:extLst>
          </p:cNvPr>
          <p:cNvSpPr>
            <a:spLocks noGrp="1"/>
          </p:cNvSpPr>
          <p:nvPr>
            <p:ph type="title"/>
          </p:nvPr>
        </p:nvSpPr>
        <p:spPr/>
        <p:txBody>
          <a:bodyPr/>
          <a:lstStyle/>
          <a:p>
            <a:pPr algn="ctr"/>
            <a:r>
              <a:rPr lang="da-DK" b="1" dirty="0"/>
              <a:t>Værdighedskravet</a:t>
            </a:r>
            <a:br>
              <a:rPr lang="da-DK" b="1" dirty="0"/>
            </a:br>
            <a:r>
              <a:rPr lang="da-DK" sz="2000" b="1" dirty="0"/>
              <a:t>Dekorum</a:t>
            </a:r>
            <a:endParaRPr lang="da-DK" dirty="0"/>
          </a:p>
        </p:txBody>
      </p:sp>
      <p:sp>
        <p:nvSpPr>
          <p:cNvPr id="3" name="Pladsholder til indhold 2">
            <a:extLst>
              <a:ext uri="{FF2B5EF4-FFF2-40B4-BE49-F238E27FC236}">
                <a16:creationId xmlns:a16="http://schemas.microsoft.com/office/drawing/2014/main" id="{F2EFA3E1-C7B4-DCEF-D3D6-A3DEC5746299}"/>
              </a:ext>
            </a:extLst>
          </p:cNvPr>
          <p:cNvSpPr>
            <a:spLocks noGrp="1"/>
          </p:cNvSpPr>
          <p:nvPr>
            <p:ph idx="1"/>
          </p:nvPr>
        </p:nvSpPr>
        <p:spPr/>
        <p:txBody>
          <a:bodyPr/>
          <a:lstStyle/>
          <a:p>
            <a:r>
              <a:rPr lang="da-DK" dirty="0"/>
              <a:t>Hvor kan jeg få støtte og rådgivning som censor</a:t>
            </a:r>
          </a:p>
          <a:p>
            <a:pPr lvl="1"/>
            <a:r>
              <a:rPr lang="da-DK" dirty="0"/>
              <a:t>Som censor står du aldrig alene i dit virke. Hvis du har spørgsmål eller oplever udfordringer i forhold til værdighedskravet, eller har brug for rådgivning omkring din rolle, opfordres du til at kontakte censorledelsen eller censorsekretariatet</a:t>
            </a:r>
          </a:p>
          <a:p>
            <a:pPr lvl="1"/>
            <a:r>
              <a:rPr lang="da-DK" dirty="0"/>
              <a:t>Begge instanser er tilgængelige for at støtte dig i dine opgaver og sikre, at både du og de studerende oplever eksamensforløbet som retfærdigt og professionelt</a:t>
            </a:r>
          </a:p>
          <a:p>
            <a:pPr lvl="1"/>
            <a:r>
              <a:rPr lang="da-DK" dirty="0"/>
              <a:t>Vær ikke tilbageholdende med at række ud – din indsats er afgørende for eksamenssystemets kvalitet og integritet</a:t>
            </a:r>
          </a:p>
          <a:p>
            <a:pPr lvl="1"/>
            <a:endParaRPr lang="da-DK" dirty="0"/>
          </a:p>
        </p:txBody>
      </p:sp>
      <p:pic>
        <p:nvPicPr>
          <p:cNvPr id="4" name="Billede 3">
            <a:extLst>
              <a:ext uri="{FF2B5EF4-FFF2-40B4-BE49-F238E27FC236}">
                <a16:creationId xmlns:a16="http://schemas.microsoft.com/office/drawing/2014/main" id="{5D86ADD6-D79E-65E6-25C2-EBC9D93BA8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8323" y="559117"/>
            <a:ext cx="1546860" cy="243840"/>
          </a:xfrm>
          <a:prstGeom prst="rect">
            <a:avLst/>
          </a:prstGeom>
          <a:noFill/>
          <a:ln>
            <a:noFill/>
          </a:ln>
        </p:spPr>
      </p:pic>
      <p:pic>
        <p:nvPicPr>
          <p:cNvPr id="12" name="Video 11">
            <a:hlinkClick r:id="" action="ppaction://media"/>
            <a:extLst>
              <a:ext uri="{FF2B5EF4-FFF2-40B4-BE49-F238E27FC236}">
                <a16:creationId xmlns:a16="http://schemas.microsoft.com/office/drawing/2014/main" id="{003C138B-14D7-86F4-72D5-3B07EB405FB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8120028"/>
      </p:ext>
    </p:extLst>
  </p:cSld>
  <p:clrMapOvr>
    <a:masterClrMapping/>
  </p:clrMapOvr>
  <mc:AlternateContent xmlns:mc="http://schemas.openxmlformats.org/markup-compatibility/2006" xmlns:p14="http://schemas.microsoft.com/office/powerpoint/2010/main">
    <mc:Choice Requires="p14">
      <p:transition spd="slow" p14:dur="2000" advTm="58556"/>
    </mc:Choice>
    <mc:Fallback xmlns="">
      <p:transition spd="slow" advTm="5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C1FDF7-FBE1-4586-8BF0-60532943924A}"/>
              </a:ext>
            </a:extLst>
          </p:cNvPr>
          <p:cNvSpPr>
            <a:spLocks noGrp="1"/>
          </p:cNvSpPr>
          <p:nvPr>
            <p:ph type="title"/>
          </p:nvPr>
        </p:nvSpPr>
        <p:spPr/>
        <p:txBody>
          <a:bodyPr/>
          <a:lstStyle/>
          <a:p>
            <a:pPr algn="ctr"/>
            <a:r>
              <a:rPr lang="da-DK" b="1" dirty="0"/>
              <a:t>Værdighedskravet</a:t>
            </a:r>
            <a:br>
              <a:rPr lang="da-DK" b="1" dirty="0"/>
            </a:br>
            <a:r>
              <a:rPr lang="da-DK" sz="2000" b="1" dirty="0"/>
              <a:t>Dekorum</a:t>
            </a:r>
            <a:endParaRPr lang="da-DK" dirty="0"/>
          </a:p>
        </p:txBody>
      </p:sp>
      <p:sp>
        <p:nvSpPr>
          <p:cNvPr id="3" name="Pladsholder til indhold 2">
            <a:extLst>
              <a:ext uri="{FF2B5EF4-FFF2-40B4-BE49-F238E27FC236}">
                <a16:creationId xmlns:a16="http://schemas.microsoft.com/office/drawing/2014/main" id="{154CF2CB-EC20-4ACB-0AC8-BAF500615E83}"/>
              </a:ext>
            </a:extLst>
          </p:cNvPr>
          <p:cNvSpPr>
            <a:spLocks noGrp="1"/>
          </p:cNvSpPr>
          <p:nvPr>
            <p:ph idx="1"/>
          </p:nvPr>
        </p:nvSpPr>
        <p:spPr/>
        <p:txBody>
          <a:bodyPr>
            <a:normAutofit/>
          </a:bodyPr>
          <a:lstStyle/>
          <a:p>
            <a:pPr marL="0" indent="0" algn="ctr">
              <a:buNone/>
            </a:pPr>
            <a:r>
              <a:rPr lang="da-DK" sz="7200" dirty="0"/>
              <a:t>Tak for din deltagelse</a:t>
            </a:r>
          </a:p>
        </p:txBody>
      </p:sp>
      <p:pic>
        <p:nvPicPr>
          <p:cNvPr id="4" name="Billede 3">
            <a:extLst>
              <a:ext uri="{FF2B5EF4-FFF2-40B4-BE49-F238E27FC236}">
                <a16:creationId xmlns:a16="http://schemas.microsoft.com/office/drawing/2014/main" id="{DA52A9A5-A718-B833-CB86-B48B4F2DD9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8323" y="559117"/>
            <a:ext cx="1546860" cy="243840"/>
          </a:xfrm>
          <a:prstGeom prst="rect">
            <a:avLst/>
          </a:prstGeom>
          <a:noFill/>
          <a:ln>
            <a:noFill/>
          </a:ln>
        </p:spPr>
      </p:pic>
      <p:pic>
        <p:nvPicPr>
          <p:cNvPr id="19" name="Video 18">
            <a:hlinkClick r:id="" action="ppaction://media"/>
            <a:extLst>
              <a:ext uri="{FF2B5EF4-FFF2-40B4-BE49-F238E27FC236}">
                <a16:creationId xmlns:a16="http://schemas.microsoft.com/office/drawing/2014/main" id="{072C3BBC-1214-2752-FBA8-A80DD5D3323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3891710"/>
      </p:ext>
    </p:extLst>
  </p:cSld>
  <p:clrMapOvr>
    <a:masterClrMapping/>
  </p:clrMapOvr>
  <mc:AlternateContent xmlns:mc="http://schemas.openxmlformats.org/markup-compatibility/2006" xmlns:p14="http://schemas.microsoft.com/office/powerpoint/2010/main">
    <mc:Choice Requires="p14">
      <p:transition spd="slow" p14:dur="2000" advTm="7647"/>
    </mc:Choice>
    <mc:Fallback xmlns="">
      <p:transition spd="slow" advTm="7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E86D4E-31D2-4AFB-9ACF-24EFCE9A49FD}">
  <we:reference id="876bbefe-7635-4ff2-af65-156f022b5530" version="1.0.0.1" store="EXCatalog" storeType="EXCatalog"/>
  <we:alternateReferences/>
  <we:properties/>
  <we:bindings/>
  <we:snapshot xmlns:r="http://schemas.openxmlformats.org/officeDocument/2006/relationships"/>
</we:webextension>
</file>

<file path=docMetadata/LabelInfo.xml><?xml version="1.0" encoding="utf-8"?>
<clbl:labelList xmlns:clbl="http://schemas.microsoft.com/office/2020/mipLabelMetadata">
  <clbl:label id="{d6338997-214a-4f92-ba75-0397f10a84cc}" enabled="0" method="" siteId="{d6338997-214a-4f92-ba75-0397f10a84cc}" removed="1"/>
</clbl:labelList>
</file>

<file path=docProps/app.xml><?xml version="1.0" encoding="utf-8"?>
<Properties xmlns="http://schemas.openxmlformats.org/officeDocument/2006/extended-properties" xmlns:vt="http://schemas.openxmlformats.org/officeDocument/2006/docPropsVTypes">
  <TotalTime>3004</TotalTime>
  <Words>709</Words>
  <Application>Microsoft Office PowerPoint</Application>
  <PresentationFormat>Widescreen</PresentationFormat>
  <Paragraphs>57</Paragraphs>
  <Slides>9</Slides>
  <Notes>0</Notes>
  <HiddenSlides>0</HiddenSlides>
  <MMClips>9</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9</vt:i4>
      </vt:variant>
    </vt:vector>
  </HeadingPairs>
  <TitlesOfParts>
    <vt:vector size="14" baseType="lpstr">
      <vt:lpstr>Arial</vt:lpstr>
      <vt:lpstr>Calibri</vt:lpstr>
      <vt:lpstr>Calibri Light</vt:lpstr>
      <vt:lpstr>Google Sans</vt:lpstr>
      <vt:lpstr>Office-tema</vt:lpstr>
      <vt:lpstr>Værdighedskravet  Dekorum</vt:lpstr>
      <vt:lpstr>Værdighedskravet Dekorum</vt:lpstr>
      <vt:lpstr>Værdighedskravet Dekorum</vt:lpstr>
      <vt:lpstr>Værdighedskravet Dekorum</vt:lpstr>
      <vt:lpstr>Værdighedskravet Dekorum</vt:lpstr>
      <vt:lpstr>Værdighedskravet Dekorum</vt:lpstr>
      <vt:lpstr>Værdighedskravet Dekorum</vt:lpstr>
      <vt:lpstr>Værdighedskravet Dekorum</vt:lpstr>
      <vt:lpstr>Værdighedskravet Dekorum</vt:lpstr>
    </vt:vector>
  </TitlesOfParts>
  <Company>UCN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Værdighedskravet  Dekorum</dc:title>
  <dc:creator>Marianne Kehlet Vork</dc:creator>
  <cp:lastModifiedBy>Sandra Chanie Fragtrup</cp:lastModifiedBy>
  <cp:revision>4</cp:revision>
  <dcterms:created xsi:type="dcterms:W3CDTF">2024-11-06T09:41:29Z</dcterms:created>
  <dcterms:modified xsi:type="dcterms:W3CDTF">2026-05-01T09:22:53Z</dcterms:modified>
</cp:coreProperties>
</file>